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tags/tag1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  <p:sldMasterId id="2147483738" r:id="rId3"/>
  </p:sldMasterIdLst>
  <p:sldIdLst>
    <p:sldId id="376" r:id="rId4"/>
    <p:sldId id="378" r:id="rId5"/>
    <p:sldId id="377" r:id="rId6"/>
    <p:sldId id="269" r:id="rId7"/>
    <p:sldId id="270" r:id="rId8"/>
    <p:sldId id="271" r:id="rId9"/>
    <p:sldId id="272" r:id="rId10"/>
    <p:sldId id="276" r:id="rId11"/>
    <p:sldId id="380" r:id="rId12"/>
    <p:sldId id="384" r:id="rId13"/>
    <p:sldId id="387" r:id="rId14"/>
    <p:sldId id="382" r:id="rId15"/>
    <p:sldId id="388" r:id="rId16"/>
    <p:sldId id="389" r:id="rId17"/>
    <p:sldId id="306" r:id="rId18"/>
    <p:sldId id="390" r:id="rId19"/>
    <p:sldId id="392" r:id="rId20"/>
    <p:sldId id="394" r:id="rId21"/>
    <p:sldId id="397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1304A4-26FE-4B4F-B43F-57806B22C9E5}" v="205" dt="2020-10-27T16:07:08.4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of. Dr. Chanif Nurcholis, M.Si. (Ketua Senat)" userId="9b59208c-6e6d-4c94-92a8-266f53ed350e" providerId="ADAL" clId="{82DDAB0C-9B19-47F3-8581-799D0163CF8F}"/>
    <pc:docChg chg="modSld">
      <pc:chgData name="Prof. Dr. Chanif Nurcholis, M.Si. (Ketua Senat)" userId="9b59208c-6e6d-4c94-92a8-266f53ed350e" providerId="ADAL" clId="{82DDAB0C-9B19-47F3-8581-799D0163CF8F}" dt="2020-10-25T12:28:16.254" v="0" actId="20577"/>
      <pc:docMkLst>
        <pc:docMk/>
      </pc:docMkLst>
      <pc:sldChg chg="modSp mod">
        <pc:chgData name="Prof. Dr. Chanif Nurcholis, M.Si. (Ketua Senat)" userId="9b59208c-6e6d-4c94-92a8-266f53ed350e" providerId="ADAL" clId="{82DDAB0C-9B19-47F3-8581-799D0163CF8F}" dt="2020-10-25T12:28:16.254" v="0" actId="20577"/>
        <pc:sldMkLst>
          <pc:docMk/>
          <pc:sldMk cId="4080059394" sldId="372"/>
        </pc:sldMkLst>
        <pc:spChg chg="mod">
          <ac:chgData name="Prof. Dr. Chanif Nurcholis, M.Si. (Ketua Senat)" userId="9b59208c-6e6d-4c94-92a8-266f53ed350e" providerId="ADAL" clId="{82DDAB0C-9B19-47F3-8581-799D0163CF8F}" dt="2020-10-25T12:28:16.254" v="0" actId="20577"/>
          <ac:spMkLst>
            <pc:docMk/>
            <pc:sldMk cId="4080059394" sldId="372"/>
            <ac:spMk id="13318" creationId="{00000000-0000-0000-0000-000000000000}"/>
          </ac:spMkLst>
        </pc:spChg>
      </pc:sldChg>
    </pc:docChg>
  </pc:docChgLst>
  <pc:docChgLst>
    <pc:chgData name="Prof. Dr. Chanif Nurcholis, M.Si. (Ketua Senat)" userId="9b59208c-6e6d-4c94-92a8-266f53ed350e" providerId="ADAL" clId="{271304A4-26FE-4B4F-B43F-57806B22C9E5}"/>
    <pc:docChg chg="undo custSel mod addSld delSld modSld">
      <pc:chgData name="Prof. Dr. Chanif Nurcholis, M.Si. (Ketua Senat)" userId="9b59208c-6e6d-4c94-92a8-266f53ed350e" providerId="ADAL" clId="{271304A4-26FE-4B4F-B43F-57806B22C9E5}" dt="2020-10-27T16:10:08.490" v="418" actId="26606"/>
      <pc:docMkLst>
        <pc:docMk/>
      </pc:docMkLst>
      <pc:sldChg chg="modSp del">
        <pc:chgData name="Prof. Dr. Chanif Nurcholis, M.Si. (Ketua Senat)" userId="9b59208c-6e6d-4c94-92a8-266f53ed350e" providerId="ADAL" clId="{271304A4-26FE-4B4F-B43F-57806B22C9E5}" dt="2020-10-25T12:32:15.346" v="64" actId="47"/>
        <pc:sldMkLst>
          <pc:docMk/>
          <pc:sldMk cId="0" sldId="257"/>
        </pc:sldMkLst>
        <pc:spChg chg="mod">
          <ac:chgData name="Prof. Dr. Chanif Nurcholis, M.Si. (Ketua Senat)" userId="9b59208c-6e6d-4c94-92a8-266f53ed350e" providerId="ADAL" clId="{271304A4-26FE-4B4F-B43F-57806B22C9E5}" dt="2020-10-25T12:31:11.317" v="59" actId="6549"/>
          <ac:spMkLst>
            <pc:docMk/>
            <pc:sldMk cId="0" sldId="257"/>
            <ac:spMk id="50184" creationId="{00000000-0000-0000-0000-000000000000}"/>
          </ac:spMkLst>
        </pc:spChg>
      </pc:sldChg>
      <pc:sldChg chg="modSp del">
        <pc:chgData name="Prof. Dr. Chanif Nurcholis, M.Si. (Ketua Senat)" userId="9b59208c-6e6d-4c94-92a8-266f53ed350e" providerId="ADAL" clId="{271304A4-26FE-4B4F-B43F-57806B22C9E5}" dt="2020-10-27T15:57:41.516" v="316" actId="47"/>
        <pc:sldMkLst>
          <pc:docMk/>
          <pc:sldMk cId="0" sldId="268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268"/>
            <ac:spMk id="5122" creationId="{00000000-0000-0000-0000-000000000000}"/>
          </ac:spMkLst>
        </pc:spChg>
      </pc:sldChg>
      <pc:sldChg chg="addSp delSp modSp mod setBg">
        <pc:chgData name="Prof. Dr. Chanif Nurcholis, M.Si. (Ketua Senat)" userId="9b59208c-6e6d-4c94-92a8-266f53ed350e" providerId="ADAL" clId="{271304A4-26FE-4B4F-B43F-57806B22C9E5}" dt="2020-10-27T15:53:59.981" v="239" actId="26606"/>
        <pc:sldMkLst>
          <pc:docMk/>
          <pc:sldMk cId="0" sldId="269"/>
        </pc:sldMkLst>
        <pc:spChg chg="add">
          <ac:chgData name="Prof. Dr. Chanif Nurcholis, M.Si. (Ketua Senat)" userId="9b59208c-6e6d-4c94-92a8-266f53ed350e" providerId="ADAL" clId="{271304A4-26FE-4B4F-B43F-57806B22C9E5}" dt="2020-10-27T15:53:59.981" v="239" actId="26606"/>
          <ac:spMkLst>
            <pc:docMk/>
            <pc:sldMk cId="0" sldId="269"/>
            <ac:spMk id="73" creationId="{2F56F8EA-3356-4455-9899-320874F6E465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5:53:59.981" v="239" actId="26606"/>
          <ac:spMkLst>
            <pc:docMk/>
            <pc:sldMk cId="0" sldId="269"/>
            <ac:spMk id="6146" creationId="{00000000-0000-0000-0000-000000000000}"/>
          </ac:spMkLst>
        </pc:spChg>
        <pc:spChg chg="del mod">
          <ac:chgData name="Prof. Dr. Chanif Nurcholis, M.Si. (Ketua Senat)" userId="9b59208c-6e6d-4c94-92a8-266f53ed350e" providerId="ADAL" clId="{271304A4-26FE-4B4F-B43F-57806B22C9E5}" dt="2020-10-27T15:53:59.981" v="239" actId="26606"/>
          <ac:spMkLst>
            <pc:docMk/>
            <pc:sldMk cId="0" sldId="269"/>
            <ac:spMk id="6147" creationId="{00000000-0000-0000-0000-000000000000}"/>
          </ac:spMkLst>
        </pc:spChg>
        <pc:graphicFrameChg chg="add">
          <ac:chgData name="Prof. Dr. Chanif Nurcholis, M.Si. (Ketua Senat)" userId="9b59208c-6e6d-4c94-92a8-266f53ed350e" providerId="ADAL" clId="{271304A4-26FE-4B4F-B43F-57806B22C9E5}" dt="2020-10-27T15:53:59.981" v="239" actId="26606"/>
          <ac:graphicFrameMkLst>
            <pc:docMk/>
            <pc:sldMk cId="0" sldId="269"/>
            <ac:graphicFrameMk id="6149" creationId="{268CB76D-1B36-4C57-BA48-6E3332C78B74}"/>
          </ac:graphicFrameMkLst>
        </pc:graphicFrameChg>
      </pc:sldChg>
      <pc:sldChg chg="addSp delSp modSp mod setBg">
        <pc:chgData name="Prof. Dr. Chanif Nurcholis, M.Si. (Ketua Senat)" userId="9b59208c-6e6d-4c94-92a8-266f53ed350e" providerId="ADAL" clId="{271304A4-26FE-4B4F-B43F-57806B22C9E5}" dt="2020-10-27T15:56:25.775" v="312" actId="20577"/>
        <pc:sldMkLst>
          <pc:docMk/>
          <pc:sldMk cId="0" sldId="270"/>
        </pc:sldMkLst>
        <pc:spChg chg="add del">
          <ac:chgData name="Prof. Dr. Chanif Nurcholis, M.Si. (Ketua Senat)" userId="9b59208c-6e6d-4c94-92a8-266f53ed350e" providerId="ADAL" clId="{271304A4-26FE-4B4F-B43F-57806B22C9E5}" dt="2020-10-27T15:54:34.030" v="241" actId="26606"/>
          <ac:spMkLst>
            <pc:docMk/>
            <pc:sldMk cId="0" sldId="270"/>
            <ac:spMk id="73" creationId="{42285737-90EE-47DC-AC80-8AE156B11969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5:55:44.655" v="248" actId="26606"/>
          <ac:spMkLst>
            <pc:docMk/>
            <pc:sldMk cId="0" sldId="270"/>
            <ac:spMk id="79" creationId="{FB5B0058-AF13-4859-B429-4EDDE2A26F7F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5:55:44.655" v="248" actId="26606"/>
          <ac:spMkLst>
            <pc:docMk/>
            <pc:sldMk cId="0" sldId="270"/>
            <ac:spMk id="81" creationId="{D84C2E9E-0B5D-4B5F-9A1F-70EBDCE39034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5:55:44.655" v="248" actId="26606"/>
          <ac:spMkLst>
            <pc:docMk/>
            <pc:sldMk cId="0" sldId="270"/>
            <ac:spMk id="7170" creationId="{00000000-0000-0000-0000-000000000000}"/>
          </ac:spMkLst>
        </pc:spChg>
        <pc:spChg chg="add del mod">
          <ac:chgData name="Prof. Dr. Chanif Nurcholis, M.Si. (Ketua Senat)" userId="9b59208c-6e6d-4c94-92a8-266f53ed350e" providerId="ADAL" clId="{271304A4-26FE-4B4F-B43F-57806B22C9E5}" dt="2020-10-27T15:54:43.372" v="244" actId="26606"/>
          <ac:spMkLst>
            <pc:docMk/>
            <pc:sldMk cId="0" sldId="270"/>
            <ac:spMk id="7171" creationId="{00000000-0000-0000-0000-000000000000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5:44.655" v="248" actId="26606"/>
          <ac:spMkLst>
            <pc:docMk/>
            <pc:sldMk cId="0" sldId="270"/>
            <ac:spMk id="7177" creationId="{2F56F8EA-3356-4455-9899-320874F6E465}"/>
          </ac:spMkLst>
        </pc:spChg>
        <pc:grpChg chg="add del">
          <ac:chgData name="Prof. Dr. Chanif Nurcholis, M.Si. (Ketua Senat)" userId="9b59208c-6e6d-4c94-92a8-266f53ed350e" providerId="ADAL" clId="{271304A4-26FE-4B4F-B43F-57806B22C9E5}" dt="2020-10-27T15:54:34.030" v="241" actId="26606"/>
          <ac:grpSpMkLst>
            <pc:docMk/>
            <pc:sldMk cId="0" sldId="270"/>
            <ac:grpSpMk id="75" creationId="{B57BDC17-F1B3-455F-BBF1-680AA1F25C06}"/>
          </ac:grpSpMkLst>
        </pc:grpChg>
        <pc:graphicFrameChg chg="add del">
          <ac:chgData name="Prof. Dr. Chanif Nurcholis, M.Si. (Ketua Senat)" userId="9b59208c-6e6d-4c94-92a8-266f53ed350e" providerId="ADAL" clId="{271304A4-26FE-4B4F-B43F-57806B22C9E5}" dt="2020-10-27T15:54:34.030" v="241" actId="26606"/>
          <ac:graphicFrameMkLst>
            <pc:docMk/>
            <pc:sldMk cId="0" sldId="270"/>
            <ac:graphicFrameMk id="7173" creationId="{1E59BC85-0161-409B-AA26-65CCE29E78C1}"/>
          </ac:graphicFrameMkLst>
        </pc:graphicFrameChg>
        <pc:graphicFrameChg chg="add del">
          <ac:chgData name="Prof. Dr. Chanif Nurcholis, M.Si. (Ketua Senat)" userId="9b59208c-6e6d-4c94-92a8-266f53ed350e" providerId="ADAL" clId="{271304A4-26FE-4B4F-B43F-57806B22C9E5}" dt="2020-10-27T15:54:43.335" v="243" actId="26606"/>
          <ac:graphicFrameMkLst>
            <pc:docMk/>
            <pc:sldMk cId="0" sldId="270"/>
            <ac:graphicFrameMk id="7175" creationId="{8DD3064A-6040-472B-BFA1-2C6084FCCA27}"/>
          </ac:graphicFrameMkLst>
        </pc:graphicFrameChg>
        <pc:graphicFrameChg chg="add mod">
          <ac:chgData name="Prof. Dr. Chanif Nurcholis, M.Si. (Ketua Senat)" userId="9b59208c-6e6d-4c94-92a8-266f53ed350e" providerId="ADAL" clId="{271304A4-26FE-4B4F-B43F-57806B22C9E5}" dt="2020-10-27T15:56:25.775" v="312" actId="20577"/>
          <ac:graphicFrameMkLst>
            <pc:docMk/>
            <pc:sldMk cId="0" sldId="270"/>
            <ac:graphicFrameMk id="7178" creationId="{06249968-EE5A-47EF-AA37-BFC8EEC53A5B}"/>
          </ac:graphicFrameMkLst>
        </pc:graphicFrameChg>
      </pc:sldChg>
      <pc:sldChg chg="addSp delSp modSp mod setBg">
        <pc:chgData name="Prof. Dr. Chanif Nurcholis, M.Si. (Ketua Senat)" userId="9b59208c-6e6d-4c94-92a8-266f53ed350e" providerId="ADAL" clId="{271304A4-26FE-4B4F-B43F-57806B22C9E5}" dt="2020-10-27T16:03:25.643" v="384" actId="20577"/>
        <pc:sldMkLst>
          <pc:docMk/>
          <pc:sldMk cId="0" sldId="271"/>
        </pc:sldMkLst>
        <pc:spChg chg="add">
          <ac:chgData name="Prof. Dr. Chanif Nurcholis, M.Si. (Ketua Senat)" userId="9b59208c-6e6d-4c94-92a8-266f53ed350e" providerId="ADAL" clId="{271304A4-26FE-4B4F-B43F-57806B22C9E5}" dt="2020-10-27T16:01:57.283" v="344" actId="26606"/>
          <ac:spMkLst>
            <pc:docMk/>
            <pc:sldMk cId="0" sldId="271"/>
            <ac:spMk id="73" creationId="{D55CD764-972B-4CA5-A885-53E55C63E174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1:57.283" v="344" actId="26606"/>
          <ac:spMkLst>
            <pc:docMk/>
            <pc:sldMk cId="0" sldId="271"/>
            <ac:spMk id="75" creationId="{34165AB3-7006-4430-BCE3-25476BE13322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1:57.283" v="344" actId="26606"/>
          <ac:spMkLst>
            <pc:docMk/>
            <pc:sldMk cId="0" sldId="271"/>
            <ac:spMk id="99" creationId="{E3E51905-F374-4E1A-97CF-B741584B74D5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6:01:57.283" v="344" actId="26606"/>
          <ac:spMkLst>
            <pc:docMk/>
            <pc:sldMk cId="0" sldId="271"/>
            <ac:spMk id="8194" creationId="{00000000-0000-0000-0000-000000000000}"/>
          </ac:spMkLst>
        </pc:spChg>
        <pc:spChg chg="del mod">
          <ac:chgData name="Prof. Dr. Chanif Nurcholis, M.Si. (Ketua Senat)" userId="9b59208c-6e6d-4c94-92a8-266f53ed350e" providerId="ADAL" clId="{271304A4-26FE-4B4F-B43F-57806B22C9E5}" dt="2020-10-27T16:01:57.283" v="344" actId="26606"/>
          <ac:spMkLst>
            <pc:docMk/>
            <pc:sldMk cId="0" sldId="271"/>
            <ac:spMk id="8195" creationId="{00000000-0000-0000-0000-000000000000}"/>
          </ac:spMkLst>
        </pc:spChg>
        <pc:grpChg chg="add">
          <ac:chgData name="Prof. Dr. Chanif Nurcholis, M.Si. (Ketua Senat)" userId="9b59208c-6e6d-4c94-92a8-266f53ed350e" providerId="ADAL" clId="{271304A4-26FE-4B4F-B43F-57806B22C9E5}" dt="2020-10-27T16:01:57.283" v="344" actId="26606"/>
          <ac:grpSpMkLst>
            <pc:docMk/>
            <pc:sldMk cId="0" sldId="271"/>
            <ac:grpSpMk id="77" creationId="{11999B20-6058-4C55-882E-A1FB050B69DD}"/>
          </ac:grpSpMkLst>
        </pc:grpChg>
        <pc:graphicFrameChg chg="add mod">
          <ac:chgData name="Prof. Dr. Chanif Nurcholis, M.Si. (Ketua Senat)" userId="9b59208c-6e6d-4c94-92a8-266f53ed350e" providerId="ADAL" clId="{271304A4-26FE-4B4F-B43F-57806B22C9E5}" dt="2020-10-27T16:03:25.643" v="384" actId="20577"/>
          <ac:graphicFrameMkLst>
            <pc:docMk/>
            <pc:sldMk cId="0" sldId="271"/>
            <ac:graphicFrameMk id="8197" creationId="{A10894D6-901D-481A-9FEB-BA912F264130}"/>
          </ac:graphicFrameMkLst>
        </pc:graphicFrameChg>
      </pc:sldChg>
      <pc:sldChg chg="addSp modSp mod setBg">
        <pc:chgData name="Prof. Dr. Chanif Nurcholis, M.Si. (Ketua Senat)" userId="9b59208c-6e6d-4c94-92a8-266f53ed350e" providerId="ADAL" clId="{271304A4-26FE-4B4F-B43F-57806B22C9E5}" dt="2020-10-27T16:07:08.433" v="397"/>
        <pc:sldMkLst>
          <pc:docMk/>
          <pc:sldMk cId="0" sldId="272"/>
        </pc:sldMkLst>
        <pc:spChg chg="add">
          <ac:chgData name="Prof. Dr. Chanif Nurcholis, M.Si. (Ketua Senat)" userId="9b59208c-6e6d-4c94-92a8-266f53ed350e" providerId="ADAL" clId="{271304A4-26FE-4B4F-B43F-57806B22C9E5}" dt="2020-10-27T16:04:33.995" v="385" actId="26606"/>
          <ac:spMkLst>
            <pc:docMk/>
            <pc:sldMk cId="0" sldId="272"/>
            <ac:spMk id="72" creationId="{081EA652-8C6A-4E69-BEB9-170809474553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4:33.995" v="385" actId="26606"/>
          <ac:spMkLst>
            <pc:docMk/>
            <pc:sldMk cId="0" sldId="272"/>
            <ac:spMk id="74" creationId="{5298780A-33B9-4EA2-8F67-DE68AD62841B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4:33.995" v="385" actId="26606"/>
          <ac:spMkLst>
            <pc:docMk/>
            <pc:sldMk cId="0" sldId="272"/>
            <ac:spMk id="76" creationId="{7F488E8B-4E1E-4402-8935-D4E6C02615C7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6:04:33.995" v="385" actId="26606"/>
          <ac:spMkLst>
            <pc:docMk/>
            <pc:sldMk cId="0" sldId="272"/>
            <ac:spMk id="9218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6:07:08.433" v="397"/>
          <ac:spMkLst>
            <pc:docMk/>
            <pc:sldMk cId="0" sldId="272"/>
            <ac:spMk id="9219" creationId="{00000000-0000-0000-0000-000000000000}"/>
          </ac:spMkLst>
        </pc:spChg>
        <pc:cxnChg chg="add">
          <ac:chgData name="Prof. Dr. Chanif Nurcholis, M.Si. (Ketua Senat)" userId="9b59208c-6e6d-4c94-92a8-266f53ed350e" providerId="ADAL" clId="{271304A4-26FE-4B4F-B43F-57806B22C9E5}" dt="2020-10-27T16:04:33.995" v="385" actId="26606"/>
          <ac:cxnSpMkLst>
            <pc:docMk/>
            <pc:sldMk cId="0" sldId="272"/>
            <ac:cxnSpMk id="78" creationId="{23AAC9B5-8015-485C-ACF9-A750390E9A56}"/>
          </ac:cxnSpMkLst>
        </pc:cxnChg>
      </pc:sldChg>
      <pc:sldChg chg="addSp delSp modSp mod setBg setClrOvrMap">
        <pc:chgData name="Prof. Dr. Chanif Nurcholis, M.Si. (Ketua Senat)" userId="9b59208c-6e6d-4c94-92a8-266f53ed350e" providerId="ADAL" clId="{271304A4-26FE-4B4F-B43F-57806B22C9E5}" dt="2020-10-27T16:09:14.196" v="415" actId="26606"/>
        <pc:sldMkLst>
          <pc:docMk/>
          <pc:sldMk cId="0" sldId="275"/>
        </pc:sldMkLst>
        <pc:spChg chg="add del">
          <ac:chgData name="Prof. Dr. Chanif Nurcholis, M.Si. (Ketua Senat)" userId="9b59208c-6e6d-4c94-92a8-266f53ed350e" providerId="ADAL" clId="{271304A4-26FE-4B4F-B43F-57806B22C9E5}" dt="2020-10-27T16:07:39.856" v="399" actId="26606"/>
          <ac:spMkLst>
            <pc:docMk/>
            <pc:sldMk cId="0" sldId="275"/>
            <ac:spMk id="71" creationId="{081EA652-8C6A-4E69-BEB9-170809474553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7:39.856" v="399" actId="26606"/>
          <ac:spMkLst>
            <pc:docMk/>
            <pc:sldMk cId="0" sldId="275"/>
            <ac:spMk id="73" creationId="{5298780A-33B9-4EA2-8F67-DE68AD62841B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7:39.856" v="399" actId="26606"/>
          <ac:spMkLst>
            <pc:docMk/>
            <pc:sldMk cId="0" sldId="275"/>
            <ac:spMk id="75" creationId="{7F488E8B-4E1E-4402-8935-D4E6C02615C7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9:14.196" v="415" actId="26606"/>
          <ac:spMkLst>
            <pc:docMk/>
            <pc:sldMk cId="0" sldId="275"/>
            <ac:spMk id="79" creationId="{7F488E8B-4E1E-4402-8935-D4E6C02615C7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8:46.216" v="410" actId="26606"/>
          <ac:spMkLst>
            <pc:docMk/>
            <pc:sldMk cId="0" sldId="275"/>
            <ac:spMk id="142" creationId="{2CB6C291-6CAF-46DF-ACFF-AADF0FD03F58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9:04.536" v="412" actId="26606"/>
          <ac:spMkLst>
            <pc:docMk/>
            <pc:sldMk cId="0" sldId="275"/>
            <ac:spMk id="146" creationId="{7B4CA2D6-8008-4CEE-8D65-E6BE5477FC69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9:14.196" v="415" actId="26606"/>
          <ac:spMkLst>
            <pc:docMk/>
            <pc:sldMk cId="0" sldId="275"/>
            <ac:spMk id="148" creationId="{4795A2E2-224B-4FA0-B323-9E61AD30697F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6:09:14.196" v="415" actId="26606"/>
          <ac:spMkLst>
            <pc:docMk/>
            <pc:sldMk cId="0" sldId="275"/>
            <ac:spMk id="9218" creationId="{00000000-0000-0000-0000-000000000000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8:08.488" v="407" actId="26606"/>
          <ac:spMkLst>
            <pc:docMk/>
            <pc:sldMk cId="0" sldId="275"/>
            <ac:spMk id="9220" creationId="{081EA652-8C6A-4E69-BEB9-170809474553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8:08.488" v="407" actId="26606"/>
          <ac:spMkLst>
            <pc:docMk/>
            <pc:sldMk cId="0" sldId="275"/>
            <ac:spMk id="9221" creationId="{5298780A-33B9-4EA2-8F67-DE68AD62841B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8:08.488" v="407" actId="26606"/>
          <ac:spMkLst>
            <pc:docMk/>
            <pc:sldMk cId="0" sldId="275"/>
            <ac:spMk id="9222" creationId="{7F488E8B-4E1E-4402-8935-D4E6C02615C7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9:14.196" v="415" actId="26606"/>
          <ac:spMkLst>
            <pc:docMk/>
            <pc:sldMk cId="0" sldId="275"/>
            <ac:spMk id="9224" creationId="{081EA652-8C6A-4E69-BEB9-170809474553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9:14.196" v="415" actId="26606"/>
          <ac:spMkLst>
            <pc:docMk/>
            <pc:sldMk cId="0" sldId="275"/>
            <ac:spMk id="9225" creationId="{5298780A-33B9-4EA2-8F67-DE68AD62841B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9:04.536" v="412" actId="26606"/>
          <ac:spMkLst>
            <pc:docMk/>
            <pc:sldMk cId="0" sldId="275"/>
            <ac:spMk id="9227" creationId="{7264F718-7FAC-4056-9FA9-A603EC682FE7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9:04.536" v="412" actId="26606"/>
          <ac:spMkLst>
            <pc:docMk/>
            <pc:sldMk cId="0" sldId="275"/>
            <ac:spMk id="9228" creationId="{AAD98D1C-F2EB-49D5-899B-086F7E26FCAF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9:14.185" v="414" actId="26606"/>
          <ac:spMkLst>
            <pc:docMk/>
            <pc:sldMk cId="0" sldId="275"/>
            <ac:spMk id="9230" creationId="{AD21898E-86C0-4C8A-A76C-DF33E844C87A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6:09:14.185" v="414" actId="26606"/>
          <ac:spMkLst>
            <pc:docMk/>
            <pc:sldMk cId="0" sldId="275"/>
            <ac:spMk id="9231" creationId="{5C8F04BD-D093-45D0-B54C-50FDB308B4EE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9:14.196" v="415" actId="26606"/>
          <ac:spMkLst>
            <pc:docMk/>
            <pc:sldMk cId="0" sldId="275"/>
            <ac:spMk id="9233" creationId="{EA67B5B4-3A24-436E-B663-1B2EBFF8A0CD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9:14.196" v="415" actId="26606"/>
          <ac:spMkLst>
            <pc:docMk/>
            <pc:sldMk cId="0" sldId="275"/>
            <ac:spMk id="9234" creationId="{987FDF89-C993-41F4-A1B8-DBAFF16008A9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9:14.196" v="415" actId="26606"/>
          <ac:spMkLst>
            <pc:docMk/>
            <pc:sldMk cId="0" sldId="275"/>
            <ac:spMk id="9235" creationId="{9FA64B84-CE2D-4179-B018-A71AC174C71C}"/>
          </ac:spMkLst>
        </pc:spChg>
        <pc:picChg chg="add del">
          <ac:chgData name="Prof. Dr. Chanif Nurcholis, M.Si. (Ketua Senat)" userId="9b59208c-6e6d-4c94-92a8-266f53ed350e" providerId="ADAL" clId="{271304A4-26FE-4B4F-B43F-57806B22C9E5}" dt="2020-10-27T16:08:46.216" v="410" actId="26606"/>
          <ac:picMkLst>
            <pc:docMk/>
            <pc:sldMk cId="0" sldId="275"/>
            <ac:picMk id="144" creationId="{63C11A00-A2A3-417C-B33D-DC753ED7C3BB}"/>
          </ac:picMkLst>
        </pc:picChg>
        <pc:cxnChg chg="add del">
          <ac:chgData name="Prof. Dr. Chanif Nurcholis, M.Si. (Ketua Senat)" userId="9b59208c-6e6d-4c94-92a8-266f53ed350e" providerId="ADAL" clId="{271304A4-26FE-4B4F-B43F-57806B22C9E5}" dt="2020-10-27T16:07:39.856" v="399" actId="26606"/>
          <ac:cxnSpMkLst>
            <pc:docMk/>
            <pc:sldMk cId="0" sldId="275"/>
            <ac:cxnSpMk id="77" creationId="{23AAC9B5-8015-485C-ACF9-A750390E9A56}"/>
          </ac:cxnSpMkLst>
        </pc:cxnChg>
        <pc:cxnChg chg="add del">
          <ac:chgData name="Prof. Dr. Chanif Nurcholis, M.Si. (Ketua Senat)" userId="9b59208c-6e6d-4c94-92a8-266f53ed350e" providerId="ADAL" clId="{271304A4-26FE-4B4F-B43F-57806B22C9E5}" dt="2020-10-27T16:09:14.196" v="415" actId="26606"/>
          <ac:cxnSpMkLst>
            <pc:docMk/>
            <pc:sldMk cId="0" sldId="275"/>
            <ac:cxnSpMk id="81" creationId="{23AAC9B5-8015-485C-ACF9-A750390E9A56}"/>
          </ac:cxnSpMkLst>
        </pc:cxnChg>
      </pc:sldChg>
      <pc:sldChg chg="addSp delSp modSp mod setBg">
        <pc:chgData name="Prof. Dr. Chanif Nurcholis, M.Si. (Ketua Senat)" userId="9b59208c-6e6d-4c94-92a8-266f53ed350e" providerId="ADAL" clId="{271304A4-26FE-4B4F-B43F-57806B22C9E5}" dt="2020-10-27T16:09:23.101" v="416" actId="26606"/>
        <pc:sldMkLst>
          <pc:docMk/>
          <pc:sldMk cId="0" sldId="276"/>
        </pc:sldMkLst>
        <pc:spChg chg="mod">
          <ac:chgData name="Prof. Dr. Chanif Nurcholis, M.Si. (Ketua Senat)" userId="9b59208c-6e6d-4c94-92a8-266f53ed350e" providerId="ADAL" clId="{271304A4-26FE-4B4F-B43F-57806B22C9E5}" dt="2020-10-27T16:09:23.101" v="416" actId="26606"/>
          <ac:spMkLst>
            <pc:docMk/>
            <pc:sldMk cId="0" sldId="276"/>
            <ac:spMk id="2" creationId="{00000000-0000-0000-0000-000000000000}"/>
          </ac:spMkLst>
        </pc:spChg>
        <pc:spChg chg="del mod">
          <ac:chgData name="Prof. Dr. Chanif Nurcholis, M.Si. (Ketua Senat)" userId="9b59208c-6e6d-4c94-92a8-266f53ed350e" providerId="ADAL" clId="{271304A4-26FE-4B4F-B43F-57806B22C9E5}" dt="2020-10-27T16:09:23.101" v="416" actId="26606"/>
          <ac:spMkLst>
            <pc:docMk/>
            <pc:sldMk cId="0" sldId="276"/>
            <ac:spMk id="3" creationId="{00000000-0000-0000-0000-000000000000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9:23.101" v="416" actId="26606"/>
          <ac:spMkLst>
            <pc:docMk/>
            <pc:sldMk cId="0" sldId="276"/>
            <ac:spMk id="9" creationId="{2F56F8EA-3356-4455-9899-320874F6E465}"/>
          </ac:spMkLst>
        </pc:spChg>
        <pc:graphicFrameChg chg="add">
          <ac:chgData name="Prof. Dr. Chanif Nurcholis, M.Si. (Ketua Senat)" userId="9b59208c-6e6d-4c94-92a8-266f53ed350e" providerId="ADAL" clId="{271304A4-26FE-4B4F-B43F-57806B22C9E5}" dt="2020-10-27T16:09:23.101" v="416" actId="26606"/>
          <ac:graphicFrameMkLst>
            <pc:docMk/>
            <pc:sldMk cId="0" sldId="276"/>
            <ac:graphicFrameMk id="5" creationId="{7FA8218B-FAD6-44E8-AC8D-8B623FABF6B0}"/>
          </ac:graphicFrameMkLst>
        </pc:graphicFrameChg>
      </pc:sldChg>
      <pc:sldChg chg="addSp modSp mod setBg">
        <pc:chgData name="Prof. Dr. Chanif Nurcholis, M.Si. (Ketua Senat)" userId="9b59208c-6e6d-4c94-92a8-266f53ed350e" providerId="ADAL" clId="{271304A4-26FE-4B4F-B43F-57806B22C9E5}" dt="2020-10-27T16:09:34.220" v="417" actId="26606"/>
        <pc:sldMkLst>
          <pc:docMk/>
          <pc:sldMk cId="0" sldId="277"/>
        </pc:sldMkLst>
        <pc:spChg chg="add">
          <ac:chgData name="Prof. Dr. Chanif Nurcholis, M.Si. (Ketua Senat)" userId="9b59208c-6e6d-4c94-92a8-266f53ed350e" providerId="ADAL" clId="{271304A4-26FE-4B4F-B43F-57806B22C9E5}" dt="2020-10-27T16:09:34.220" v="417" actId="26606"/>
          <ac:spMkLst>
            <pc:docMk/>
            <pc:sldMk cId="0" sldId="277"/>
            <ac:spMk id="135" creationId="{884769FE-1656-422F-86E1-8C1B16C27BE1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9:34.220" v="417" actId="26606"/>
          <ac:spMkLst>
            <pc:docMk/>
            <pc:sldMk cId="0" sldId="277"/>
            <ac:spMk id="137" creationId="{CB249F6D-244F-494A-98B9-5CC7413C4FB9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9:34.220" v="417" actId="26606"/>
          <ac:spMkLst>
            <pc:docMk/>
            <pc:sldMk cId="0" sldId="277"/>
            <ac:spMk id="139" creationId="{506C536E-6ECA-4211-AF8C-A2671C484DA7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9:34.220" v="417" actId="26606"/>
          <ac:spMkLst>
            <pc:docMk/>
            <pc:sldMk cId="0" sldId="277"/>
            <ac:spMk id="141" creationId="{AEAA70EA-2201-4F5D-AF08-58CFF851CCCD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6:09:34.220" v="417" actId="26606"/>
          <ac:spMkLst>
            <pc:docMk/>
            <pc:sldMk cId="0" sldId="277"/>
            <ac:spMk id="11267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6:09:34.220" v="417" actId="26606"/>
          <ac:spMkLst>
            <pc:docMk/>
            <pc:sldMk cId="0" sldId="277"/>
            <ac:spMk id="12290" creationId="{00000000-0000-0000-0000-000000000000}"/>
          </ac:spMkLst>
        </pc:spChg>
      </pc:sldChg>
      <pc:sldChg chg="addSp modSp mod setBg setClrOvrMap">
        <pc:chgData name="Prof. Dr. Chanif Nurcholis, M.Si. (Ketua Senat)" userId="9b59208c-6e6d-4c94-92a8-266f53ed350e" providerId="ADAL" clId="{271304A4-26FE-4B4F-B43F-57806B22C9E5}" dt="2020-10-27T16:10:08.490" v="418" actId="26606"/>
        <pc:sldMkLst>
          <pc:docMk/>
          <pc:sldMk cId="0" sldId="278"/>
        </pc:sldMkLst>
        <pc:spChg chg="mod">
          <ac:chgData name="Prof. Dr. Chanif Nurcholis, M.Si. (Ketua Senat)" userId="9b59208c-6e6d-4c94-92a8-266f53ed350e" providerId="ADAL" clId="{271304A4-26FE-4B4F-B43F-57806B22C9E5}" dt="2020-10-27T16:10:08.490" v="418" actId="26606"/>
          <ac:spMkLst>
            <pc:docMk/>
            <pc:sldMk cId="0" sldId="278"/>
            <ac:spMk id="2" creationId="{00000000-0000-0000-0000-000000000000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10:08.490" v="418" actId="26606"/>
          <ac:spMkLst>
            <pc:docMk/>
            <pc:sldMk cId="0" sldId="278"/>
            <ac:spMk id="72" creationId="{AD21898E-86C0-4C8A-A76C-DF33E844C87A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10:08.490" v="418" actId="26606"/>
          <ac:spMkLst>
            <pc:docMk/>
            <pc:sldMk cId="0" sldId="278"/>
            <ac:spMk id="74" creationId="{5C8F04BD-D093-45D0-B54C-50FDB308B4EE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6:10:08.490" v="418" actId="26606"/>
          <ac:spMkLst>
            <pc:docMk/>
            <pc:sldMk cId="0" sldId="278"/>
            <ac:spMk id="12291" creationId="{00000000-0000-0000-0000-000000000000}"/>
          </ac:spMkLst>
        </pc:spChg>
      </pc:sldChg>
      <pc:sldChg chg="modSp mod">
        <pc:chgData name="Prof. Dr. Chanif Nurcholis, M.Si. (Ketua Senat)" userId="9b59208c-6e6d-4c94-92a8-266f53ed350e" providerId="ADAL" clId="{271304A4-26FE-4B4F-B43F-57806B22C9E5}" dt="2020-10-25T12:33:11.585" v="75" actId="27636"/>
        <pc:sldMkLst>
          <pc:docMk/>
          <pc:sldMk cId="0" sldId="280"/>
        </pc:sldMkLst>
        <pc:spChg chg="mod">
          <ac:chgData name="Prof. Dr. Chanif Nurcholis, M.Si. (Ketua Senat)" userId="9b59208c-6e6d-4c94-92a8-266f53ed350e" providerId="ADAL" clId="{271304A4-26FE-4B4F-B43F-57806B22C9E5}" dt="2020-10-25T12:33:11.585" v="75" actId="27636"/>
          <ac:spMkLst>
            <pc:docMk/>
            <pc:sldMk cId="0" sldId="280"/>
            <ac:spMk id="14338" creationId="{00000000-0000-0000-0000-000000000000}"/>
          </ac:spMkLst>
        </pc:spChg>
      </pc:sldChg>
      <pc:sldChg chg="modSp mod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0" sldId="282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282"/>
            <ac:spMk id="16386" creationId="{00000000-0000-0000-0000-000000000000}"/>
          </ac:spMkLst>
        </pc:spChg>
      </pc:sldChg>
      <pc:sldChg chg="modSp mod">
        <pc:chgData name="Prof. Dr. Chanif Nurcholis, M.Si. (Ketua Senat)" userId="9b59208c-6e6d-4c94-92a8-266f53ed350e" providerId="ADAL" clId="{271304A4-26FE-4B4F-B43F-57806B22C9E5}" dt="2020-10-25T12:33:11.648" v="78" actId="27636"/>
        <pc:sldMkLst>
          <pc:docMk/>
          <pc:sldMk cId="0" sldId="285"/>
        </pc:sldMkLst>
        <pc:spChg chg="mod">
          <ac:chgData name="Prof. Dr. Chanif Nurcholis, M.Si. (Ketua Senat)" userId="9b59208c-6e6d-4c94-92a8-266f53ed350e" providerId="ADAL" clId="{271304A4-26FE-4B4F-B43F-57806B22C9E5}" dt="2020-10-25T12:33:11.648" v="78" actId="27636"/>
          <ac:spMkLst>
            <pc:docMk/>
            <pc:sldMk cId="0" sldId="285"/>
            <ac:spMk id="5122" creationId="{00000000-0000-0000-0000-000000000000}"/>
          </ac:spMkLst>
        </pc:spChg>
      </pc:sldChg>
      <pc:sldChg chg="modSp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0" sldId="286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286"/>
            <ac:spMk id="6146" creationId="{00000000-0000-0000-0000-000000000000}"/>
          </ac:spMkLst>
        </pc:spChg>
      </pc:sldChg>
      <pc:sldChg chg="modSp mod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0" sldId="293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293"/>
            <ac:spMk id="7170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12:33:11.663" v="79" actId="27636"/>
          <ac:spMkLst>
            <pc:docMk/>
            <pc:sldMk cId="0" sldId="293"/>
            <ac:spMk id="80899" creationId="{00000000-0000-0000-0000-000000000000}"/>
          </ac:spMkLst>
        </pc:spChg>
      </pc:sldChg>
      <pc:sldChg chg="modSp mod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0" sldId="294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294"/>
            <ac:spMk id="204802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12:33:11.682" v="80" actId="27636"/>
          <ac:spMkLst>
            <pc:docMk/>
            <pc:sldMk cId="0" sldId="294"/>
            <ac:spMk id="204803" creationId="{00000000-0000-0000-0000-000000000000}"/>
          </ac:spMkLst>
        </pc:spChg>
      </pc:sldChg>
      <pc:sldChg chg="modSp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0" sldId="299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299"/>
            <ac:spMk id="223234" creationId="{00000000-0000-0000-0000-000000000000}"/>
          </ac:spMkLst>
        </pc:spChg>
      </pc:sldChg>
      <pc:sldChg chg="modSp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0" sldId="352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352"/>
            <ac:spMk id="7170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352"/>
            <ac:spMk id="7171" creationId="{00000000-0000-0000-0000-000000000000}"/>
          </ac:spMkLst>
        </pc:spChg>
      </pc:sldChg>
      <pc:sldChg chg="modSp mod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0" sldId="353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353"/>
            <ac:spMk id="6146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353"/>
            <ac:spMk id="8195" creationId="{00000000-0000-0000-0000-000000000000}"/>
          </ac:spMkLst>
        </pc:spChg>
      </pc:sldChg>
      <pc:sldChg chg="modSp mod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0" sldId="354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354"/>
            <ac:spMk id="7170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354"/>
            <ac:spMk id="9219" creationId="{00000000-0000-0000-0000-000000000000}"/>
          </ac:spMkLst>
        </pc:spChg>
      </pc:sldChg>
      <pc:sldChg chg="modSp mod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0" sldId="356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356"/>
            <ac:spMk id="11266" creationId="{00000000-0000-0000-0000-000000000000}"/>
          </ac:spMkLst>
        </pc:spChg>
      </pc:sldChg>
      <pc:sldChg chg="modSp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0" sldId="357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357"/>
            <ac:spMk id="12290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0" sldId="357"/>
            <ac:spMk id="12291" creationId="{00000000-0000-0000-0000-000000000000}"/>
          </ac:spMkLst>
        </pc:spChg>
      </pc:sldChg>
      <pc:sldChg chg="modSp mod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242371137" sldId="359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242371137" sldId="359"/>
            <ac:spMk id="15362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12:33:11.607" v="76" actId="27636"/>
          <ac:spMkLst>
            <pc:docMk/>
            <pc:sldMk cId="242371137" sldId="359"/>
            <ac:spMk id="80899" creationId="{00000000-0000-0000-0000-000000000000}"/>
          </ac:spMkLst>
        </pc:spChg>
      </pc:sldChg>
      <pc:sldChg chg="modSp mod">
        <pc:chgData name="Prof. Dr. Chanif Nurcholis, M.Si. (Ketua Senat)" userId="9b59208c-6e6d-4c94-92a8-266f53ed350e" providerId="ADAL" clId="{271304A4-26FE-4B4F-B43F-57806B22C9E5}" dt="2020-10-27T15:53:19.162" v="238"/>
        <pc:sldMkLst>
          <pc:docMk/>
          <pc:sldMk cId="2932293228" sldId="365"/>
        </pc:sldMkLst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2932293228" sldId="365"/>
            <ac:spMk id="2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5:53:19.162" v="238"/>
          <ac:spMkLst>
            <pc:docMk/>
            <pc:sldMk cId="2932293228" sldId="365"/>
            <ac:spMk id="3" creationId="{00000000-0000-0000-0000-000000000000}"/>
          </ac:spMkLst>
        </pc:spChg>
      </pc:sldChg>
      <pc:sldChg chg="addSp delSp modSp mod">
        <pc:chgData name="Prof. Dr. Chanif Nurcholis, M.Si. (Ketua Senat)" userId="9b59208c-6e6d-4c94-92a8-266f53ed350e" providerId="ADAL" clId="{271304A4-26FE-4B4F-B43F-57806B22C9E5}" dt="2020-10-25T23:54:00.571" v="194" actId="208"/>
        <pc:sldMkLst>
          <pc:docMk/>
          <pc:sldMk cId="694406632" sldId="370"/>
        </pc:sldMkLst>
        <pc:spChg chg="add mod">
          <ac:chgData name="Prof. Dr. Chanif Nurcholis, M.Si. (Ketua Senat)" userId="9b59208c-6e6d-4c94-92a8-266f53ed350e" providerId="ADAL" clId="{271304A4-26FE-4B4F-B43F-57806B22C9E5}" dt="2020-10-25T23:50:53.837" v="148" actId="1038"/>
          <ac:spMkLst>
            <pc:docMk/>
            <pc:sldMk cId="694406632" sldId="370"/>
            <ac:spMk id="2" creationId="{49360ED6-09C8-4649-9635-9485A28FB333}"/>
          </ac:spMkLst>
        </pc:spChg>
        <pc:spChg chg="add mod">
          <ac:chgData name="Prof. Dr. Chanif Nurcholis, M.Si. (Ketua Senat)" userId="9b59208c-6e6d-4c94-92a8-266f53ed350e" providerId="ADAL" clId="{271304A4-26FE-4B4F-B43F-57806B22C9E5}" dt="2020-10-25T23:48:14.140" v="128" actId="1035"/>
          <ac:spMkLst>
            <pc:docMk/>
            <pc:sldMk cId="694406632" sldId="370"/>
            <ac:spMk id="61" creationId="{E2EBAD1C-379F-4DC2-AE8A-D15C20457034}"/>
          </ac:spMkLst>
        </pc:spChg>
        <pc:spChg chg="add mod">
          <ac:chgData name="Prof. Dr. Chanif Nurcholis, M.Si. (Ketua Senat)" userId="9b59208c-6e6d-4c94-92a8-266f53ed350e" providerId="ADAL" clId="{271304A4-26FE-4B4F-B43F-57806B22C9E5}" dt="2020-10-25T23:48:49.790" v="132" actId="14100"/>
          <ac:spMkLst>
            <pc:docMk/>
            <pc:sldMk cId="694406632" sldId="370"/>
            <ac:spMk id="62" creationId="{60F68BE5-46B9-42B3-A377-1EFEB1C2E28B}"/>
          </ac:spMkLst>
        </pc:spChg>
        <pc:spChg chg="add mod">
          <ac:chgData name="Prof. Dr. Chanif Nurcholis, M.Si. (Ketua Senat)" userId="9b59208c-6e6d-4c94-92a8-266f53ed350e" providerId="ADAL" clId="{271304A4-26FE-4B4F-B43F-57806B22C9E5}" dt="2020-10-25T23:49:27.374" v="143" actId="14100"/>
          <ac:spMkLst>
            <pc:docMk/>
            <pc:sldMk cId="694406632" sldId="370"/>
            <ac:spMk id="63" creationId="{97791727-E0F4-4C08-AA82-5DB5DC1397EE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23:46:20.821" v="112" actId="1036"/>
          <ac:spMkLst>
            <pc:docMk/>
            <pc:sldMk cId="694406632" sldId="370"/>
            <ac:spMk id="38920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23:47:17.327" v="121" actId="14100"/>
          <ac:spMkLst>
            <pc:docMk/>
            <pc:sldMk cId="694406632" sldId="370"/>
            <ac:spMk id="38930" creationId="{00000000-0000-0000-0000-000000000000}"/>
          </ac:spMkLst>
        </pc:spChg>
        <pc:spChg chg="del">
          <ac:chgData name="Prof. Dr. Chanif Nurcholis, M.Si. (Ketua Senat)" userId="9b59208c-6e6d-4c94-92a8-266f53ed350e" providerId="ADAL" clId="{271304A4-26FE-4B4F-B43F-57806B22C9E5}" dt="2020-10-25T23:46:42.004" v="116" actId="478"/>
          <ac:spMkLst>
            <pc:docMk/>
            <pc:sldMk cId="694406632" sldId="370"/>
            <ac:spMk id="38931" creationId="{00000000-0000-0000-0000-000000000000}"/>
          </ac:spMkLst>
        </pc:spChg>
        <pc:spChg chg="del">
          <ac:chgData name="Prof. Dr. Chanif Nurcholis, M.Si. (Ketua Senat)" userId="9b59208c-6e6d-4c94-92a8-266f53ed350e" providerId="ADAL" clId="{271304A4-26FE-4B4F-B43F-57806B22C9E5}" dt="2020-10-25T23:46:58.058" v="117" actId="478"/>
          <ac:spMkLst>
            <pc:docMk/>
            <pc:sldMk cId="694406632" sldId="370"/>
            <ac:spMk id="38932" creationId="{00000000-0000-0000-0000-000000000000}"/>
          </ac:spMkLst>
        </pc:spChg>
        <pc:spChg chg="del">
          <ac:chgData name="Prof. Dr. Chanif Nurcholis, M.Si. (Ketua Senat)" userId="9b59208c-6e6d-4c94-92a8-266f53ed350e" providerId="ADAL" clId="{271304A4-26FE-4B4F-B43F-57806B22C9E5}" dt="2020-10-25T23:46:28.921" v="113" actId="478"/>
          <ac:spMkLst>
            <pc:docMk/>
            <pc:sldMk cId="694406632" sldId="370"/>
            <ac:spMk id="38933" creationId="{00000000-0000-0000-0000-000000000000}"/>
          </ac:spMkLst>
        </pc:spChg>
        <pc:spChg chg="del">
          <ac:chgData name="Prof. Dr. Chanif Nurcholis, M.Si. (Ketua Senat)" userId="9b59208c-6e6d-4c94-92a8-266f53ed350e" providerId="ADAL" clId="{271304A4-26FE-4B4F-B43F-57806B22C9E5}" dt="2020-10-25T23:46:32.483" v="114" actId="478"/>
          <ac:spMkLst>
            <pc:docMk/>
            <pc:sldMk cId="694406632" sldId="370"/>
            <ac:spMk id="38934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23:47:26.679" v="122" actId="14100"/>
          <ac:spMkLst>
            <pc:docMk/>
            <pc:sldMk cId="694406632" sldId="370"/>
            <ac:spMk id="38935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23:53:25.095" v="182" actId="14100"/>
          <ac:spMkLst>
            <pc:docMk/>
            <pc:sldMk cId="694406632" sldId="370"/>
            <ac:spMk id="38938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23:53:21.383" v="181" actId="1076"/>
          <ac:spMkLst>
            <pc:docMk/>
            <pc:sldMk cId="694406632" sldId="370"/>
            <ac:spMk id="38940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23:47:52.815" v="124" actId="14100"/>
          <ac:spMkLst>
            <pc:docMk/>
            <pc:sldMk cId="694406632" sldId="370"/>
            <ac:spMk id="38946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23:48:11.583" v="126" actId="14100"/>
          <ac:spMkLst>
            <pc:docMk/>
            <pc:sldMk cId="694406632" sldId="370"/>
            <ac:spMk id="38947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23:45:55.290" v="106" actId="14100"/>
          <ac:spMkLst>
            <pc:docMk/>
            <pc:sldMk cId="694406632" sldId="370"/>
            <ac:spMk id="38951" creationId="{00000000-0000-0000-0000-000000000000}"/>
          </ac:spMkLst>
        </pc:spChg>
        <pc:spChg chg="del">
          <ac:chgData name="Prof. Dr. Chanif Nurcholis, M.Si. (Ketua Senat)" userId="9b59208c-6e6d-4c94-92a8-266f53ed350e" providerId="ADAL" clId="{271304A4-26FE-4B4F-B43F-57806B22C9E5}" dt="2020-10-25T23:45:48.540" v="105" actId="478"/>
          <ac:spMkLst>
            <pc:docMk/>
            <pc:sldMk cId="694406632" sldId="370"/>
            <ac:spMk id="38952" creationId="{00000000-0000-0000-0000-000000000000}"/>
          </ac:spMkLst>
        </pc:spChg>
        <pc:spChg chg="del">
          <ac:chgData name="Prof. Dr. Chanif Nurcholis, M.Si. (Ketua Senat)" userId="9b59208c-6e6d-4c94-92a8-266f53ed350e" providerId="ADAL" clId="{271304A4-26FE-4B4F-B43F-57806B22C9E5}" dt="2020-10-25T23:51:53.176" v="149" actId="478"/>
          <ac:spMkLst>
            <pc:docMk/>
            <pc:sldMk cId="694406632" sldId="370"/>
            <ac:spMk id="38955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23:54:00.571" v="194" actId="208"/>
          <ac:spMkLst>
            <pc:docMk/>
            <pc:sldMk cId="694406632" sldId="370"/>
            <ac:spMk id="38963" creationId="{00000000-0000-0000-0000-000000000000}"/>
          </ac:spMkLst>
        </pc:spChg>
        <pc:spChg chg="del">
          <ac:chgData name="Prof. Dr. Chanif Nurcholis, M.Si. (Ketua Senat)" userId="9b59208c-6e6d-4c94-92a8-266f53ed350e" providerId="ADAL" clId="{271304A4-26FE-4B4F-B43F-57806B22C9E5}" dt="2020-10-25T23:48:26.192" v="129" actId="478"/>
          <ac:spMkLst>
            <pc:docMk/>
            <pc:sldMk cId="694406632" sldId="370"/>
            <ac:spMk id="38965" creationId="{00000000-0000-0000-0000-000000000000}"/>
          </ac:spMkLst>
        </pc:spChg>
        <pc:spChg chg="del">
          <ac:chgData name="Prof. Dr. Chanif Nurcholis, M.Si. (Ketua Senat)" userId="9b59208c-6e6d-4c94-92a8-266f53ed350e" providerId="ADAL" clId="{271304A4-26FE-4B4F-B43F-57806B22C9E5}" dt="2020-10-25T23:46:36.035" v="115" actId="478"/>
          <ac:spMkLst>
            <pc:docMk/>
            <pc:sldMk cId="694406632" sldId="370"/>
            <ac:spMk id="38966" creationId="{00000000-0000-0000-0000-000000000000}"/>
          </ac:spMkLst>
        </pc:spChg>
        <pc:spChg chg="mod">
          <ac:chgData name="Prof. Dr. Chanif Nurcholis, M.Si. (Ketua Senat)" userId="9b59208c-6e6d-4c94-92a8-266f53ed350e" providerId="ADAL" clId="{271304A4-26FE-4B4F-B43F-57806B22C9E5}" dt="2020-10-25T23:44:52.498" v="91" actId="20577"/>
          <ac:spMkLst>
            <pc:docMk/>
            <pc:sldMk cId="694406632" sldId="370"/>
            <ac:spMk id="38970" creationId="{00000000-0000-0000-0000-000000000000}"/>
          </ac:spMkLst>
        </pc:spChg>
      </pc:sldChg>
      <pc:sldChg chg="del">
        <pc:chgData name="Prof. Dr. Chanif Nurcholis, M.Si. (Ketua Senat)" userId="9b59208c-6e6d-4c94-92a8-266f53ed350e" providerId="ADAL" clId="{271304A4-26FE-4B4F-B43F-57806B22C9E5}" dt="2020-10-27T16:00:19.195" v="333" actId="47"/>
        <pc:sldMkLst>
          <pc:docMk/>
          <pc:sldMk cId="4080059394" sldId="372"/>
        </pc:sldMkLst>
      </pc:sldChg>
      <pc:sldChg chg="del">
        <pc:chgData name="Prof. Dr. Chanif Nurcholis, M.Si. (Ketua Senat)" userId="9b59208c-6e6d-4c94-92a8-266f53ed350e" providerId="ADAL" clId="{271304A4-26FE-4B4F-B43F-57806B22C9E5}" dt="2020-10-25T23:54:46.775" v="195" actId="47"/>
        <pc:sldMkLst>
          <pc:docMk/>
          <pc:sldMk cId="1186582522" sldId="374"/>
        </pc:sldMkLst>
      </pc:sldChg>
      <pc:sldChg chg="new del">
        <pc:chgData name="Prof. Dr. Chanif Nurcholis, M.Si. (Ketua Senat)" userId="9b59208c-6e6d-4c94-92a8-266f53ed350e" providerId="ADAL" clId="{271304A4-26FE-4B4F-B43F-57806B22C9E5}" dt="2020-10-25T12:32:17.122" v="65" actId="47"/>
        <pc:sldMkLst>
          <pc:docMk/>
          <pc:sldMk cId="3292104928" sldId="375"/>
        </pc:sldMkLst>
      </pc:sldChg>
      <pc:sldChg chg="addSp delSp modSp new mod setBg setClrOvrMap">
        <pc:chgData name="Prof. Dr. Chanif Nurcholis, M.Si. (Ketua Senat)" userId="9b59208c-6e6d-4c94-92a8-266f53ed350e" providerId="ADAL" clId="{271304A4-26FE-4B4F-B43F-57806B22C9E5}" dt="2020-10-27T15:52:45.088" v="237" actId="26606"/>
        <pc:sldMkLst>
          <pc:docMk/>
          <pc:sldMk cId="2525992763" sldId="376"/>
        </pc:sldMkLst>
        <pc:spChg chg="mod ord">
          <ac:chgData name="Prof. Dr. Chanif Nurcholis, M.Si. (Ketua Senat)" userId="9b59208c-6e6d-4c94-92a8-266f53ed350e" providerId="ADAL" clId="{271304A4-26FE-4B4F-B43F-57806B22C9E5}" dt="2020-10-27T15:52:45.088" v="237" actId="26606"/>
          <ac:spMkLst>
            <pc:docMk/>
            <pc:sldMk cId="2525992763" sldId="376"/>
            <ac:spMk id="2" creationId="{48DC7C79-9C50-4F69-A4AA-B4F27BB838FC}"/>
          </ac:spMkLst>
        </pc:spChg>
        <pc:spChg chg="mod">
          <ac:chgData name="Prof. Dr. Chanif Nurcholis, M.Si. (Ketua Senat)" userId="9b59208c-6e6d-4c94-92a8-266f53ed350e" providerId="ADAL" clId="{271304A4-26FE-4B4F-B43F-57806B22C9E5}" dt="2020-10-27T15:52:45.088" v="237" actId="26606"/>
          <ac:spMkLst>
            <pc:docMk/>
            <pc:sldMk cId="2525992763" sldId="376"/>
            <ac:spMk id="3" creationId="{5C2CEF3B-B707-426A-9F13-5CF36B1E7625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1:49.704" v="200" actId="26606"/>
          <ac:spMkLst>
            <pc:docMk/>
            <pc:sldMk cId="2525992763" sldId="376"/>
            <ac:spMk id="8" creationId="{4522B21E-B2B9-4C72-9A71-C87EFD137480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1:49.704" v="200" actId="26606"/>
          <ac:spMkLst>
            <pc:docMk/>
            <pc:sldMk cId="2525992763" sldId="376"/>
            <ac:spMk id="10" creationId="{5EB7D2A2-F448-44D4-938C-DC84CBCB3B1E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1:49.704" v="200" actId="26606"/>
          <ac:spMkLst>
            <pc:docMk/>
            <pc:sldMk cId="2525992763" sldId="376"/>
            <ac:spMk id="12" creationId="{871AEA07-1E14-44B4-8E55-64EF049CD66F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1:41.533" v="197" actId="26606"/>
          <ac:spMkLst>
            <pc:docMk/>
            <pc:sldMk cId="2525992763" sldId="376"/>
            <ac:spMk id="19" creationId="{FB5B0058-AF13-4859-B429-4EDDE2A26F7F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1:41.533" v="197" actId="26606"/>
          <ac:spMkLst>
            <pc:docMk/>
            <pc:sldMk cId="2525992763" sldId="376"/>
            <ac:spMk id="21" creationId="{81BD432D-FAB3-4B5D-BF27-4DA7C75B3238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1:49.692" v="199" actId="26606"/>
          <ac:spMkLst>
            <pc:docMk/>
            <pc:sldMk cId="2525992763" sldId="376"/>
            <ac:spMk id="24" creationId="{053FB2EE-284F-4C87-AB3D-BBF87A9FAB97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45.088" v="237" actId="26606"/>
          <ac:spMkLst>
            <pc:docMk/>
            <pc:sldMk cId="2525992763" sldId="376"/>
            <ac:spMk id="29" creationId="{C29501E6-A978-4A61-9689-9085AF97A53A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45.088" v="237" actId="26606"/>
          <ac:spMkLst>
            <pc:docMk/>
            <pc:sldMk cId="2525992763" sldId="376"/>
            <ac:spMk id="30" creationId="{6F5A5072-7B47-4D32-B52A-4EBBF590B8A5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45.088" v="237" actId="26606"/>
          <ac:spMkLst>
            <pc:docMk/>
            <pc:sldMk cId="2525992763" sldId="376"/>
            <ac:spMk id="31" creationId="{9715DAF0-AE1B-46C9-8A6B-DB2AA05AB91D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45.088" v="237" actId="26606"/>
          <ac:spMkLst>
            <pc:docMk/>
            <pc:sldMk cId="2525992763" sldId="376"/>
            <ac:spMk id="32" creationId="{6016219D-510E-4184-9090-6D5578A87BD1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45.088" v="237" actId="26606"/>
          <ac:spMkLst>
            <pc:docMk/>
            <pc:sldMk cId="2525992763" sldId="376"/>
            <ac:spMk id="33" creationId="{AFF4A713-7B75-4B21-90D7-5AB19547C728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45.088" v="237" actId="26606"/>
          <ac:spMkLst>
            <pc:docMk/>
            <pc:sldMk cId="2525992763" sldId="376"/>
            <ac:spMk id="34" creationId="{DC631C0B-6DA6-4E57-8231-CE32B3434A7E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33.787" v="234" actId="26606"/>
          <ac:spMkLst>
            <pc:docMk/>
            <pc:sldMk cId="2525992763" sldId="376"/>
            <ac:spMk id="39" creationId="{0B3B9DBC-97CC-4A18-B4A6-66E240292269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33.787" v="234" actId="26606"/>
          <ac:spMkLst>
            <pc:docMk/>
            <pc:sldMk cId="2525992763" sldId="376"/>
            <ac:spMk id="41" creationId="{F4492644-1D84-449E-94E4-5FC5C873D32E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33.787" v="234" actId="26606"/>
          <ac:spMkLst>
            <pc:docMk/>
            <pc:sldMk cId="2525992763" sldId="376"/>
            <ac:spMk id="43" creationId="{94EE1A74-DEBF-434E-8B5E-7AB296ECBE08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33.787" v="234" actId="26606"/>
          <ac:spMkLst>
            <pc:docMk/>
            <pc:sldMk cId="2525992763" sldId="376"/>
            <ac:spMk id="45" creationId="{8C7C4D4B-92D9-4FA4-A294-749E8574FF51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33.787" v="234" actId="26606"/>
          <ac:spMkLst>
            <pc:docMk/>
            <pc:sldMk cId="2525992763" sldId="376"/>
            <ac:spMk id="47" creationId="{BADA3358-2A3F-41B0-A458-6FD1DB3AF9BB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33.787" v="234" actId="26606"/>
          <ac:spMkLst>
            <pc:docMk/>
            <pc:sldMk cId="2525992763" sldId="376"/>
            <ac:spMk id="49" creationId="{E4737216-37B2-43AD-AB08-05BFCCEFC99E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45.076" v="236" actId="26606"/>
          <ac:spMkLst>
            <pc:docMk/>
            <pc:sldMk cId="2525992763" sldId="376"/>
            <ac:spMk id="51" creationId="{2A8AA5BC-4F7A-4226-8F99-6D824B226A97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2:45.076" v="236" actId="26606"/>
          <ac:spMkLst>
            <pc:docMk/>
            <pc:sldMk cId="2525992763" sldId="376"/>
            <ac:spMk id="52" creationId="{3E5445C6-DD42-4979-86FF-03730E8C6DB0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5:52:45.088" v="237" actId="26606"/>
          <ac:spMkLst>
            <pc:docMk/>
            <pc:sldMk cId="2525992763" sldId="376"/>
            <ac:spMk id="55" creationId="{2A8AA5BC-4F7A-4226-8F99-6D824B226A97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5:52:45.088" v="237" actId="26606"/>
          <ac:spMkLst>
            <pc:docMk/>
            <pc:sldMk cId="2525992763" sldId="376"/>
            <ac:spMk id="57" creationId="{5BC87C3E-1040-4EE4-9BDB-9537F7A1B335}"/>
          </ac:spMkLst>
        </pc:spChg>
        <pc:grpChg chg="add del">
          <ac:chgData name="Prof. Dr. Chanif Nurcholis, M.Si. (Ketua Senat)" userId="9b59208c-6e6d-4c94-92a8-266f53ed350e" providerId="ADAL" clId="{271304A4-26FE-4B4F-B43F-57806B22C9E5}" dt="2020-10-27T15:51:49.692" v="199" actId="26606"/>
          <ac:grpSpMkLst>
            <pc:docMk/>
            <pc:sldMk cId="2525992763" sldId="376"/>
            <ac:grpSpMk id="27" creationId="{D2C4BFA1-2075-4901-9E24-E41D1FDD51FD}"/>
          </ac:grpSpMkLst>
        </pc:grpChg>
        <pc:cxnChg chg="add del">
          <ac:chgData name="Prof. Dr. Chanif Nurcholis, M.Si. (Ketua Senat)" userId="9b59208c-6e6d-4c94-92a8-266f53ed350e" providerId="ADAL" clId="{271304A4-26FE-4B4F-B43F-57806B22C9E5}" dt="2020-10-27T15:51:49.704" v="200" actId="26606"/>
          <ac:cxnSpMkLst>
            <pc:docMk/>
            <pc:sldMk cId="2525992763" sldId="376"/>
            <ac:cxnSpMk id="14" creationId="{F7C8EA93-3210-4C62-99E9-153C275E3A87}"/>
          </ac:cxnSpMkLst>
        </pc:cxnChg>
        <pc:cxnChg chg="add del">
          <ac:chgData name="Prof. Dr. Chanif Nurcholis, M.Si. (Ketua Senat)" userId="9b59208c-6e6d-4c94-92a8-266f53ed350e" providerId="ADAL" clId="{271304A4-26FE-4B4F-B43F-57806B22C9E5}" dt="2020-10-27T15:51:41.533" v="197" actId="26606"/>
          <ac:cxnSpMkLst>
            <pc:docMk/>
            <pc:sldMk cId="2525992763" sldId="376"/>
            <ac:cxnSpMk id="23" creationId="{E6D6B450-4278-45B8-88C7-C061710E3C7E}"/>
          </ac:cxnSpMkLst>
        </pc:cxnChg>
        <pc:cxnChg chg="add del">
          <ac:chgData name="Prof. Dr. Chanif Nurcholis, M.Si. (Ketua Senat)" userId="9b59208c-6e6d-4c94-92a8-266f53ed350e" providerId="ADAL" clId="{271304A4-26FE-4B4F-B43F-57806B22C9E5}" dt="2020-10-27T15:51:41.533" v="197" actId="26606"/>
          <ac:cxnSpMkLst>
            <pc:docMk/>
            <pc:sldMk cId="2525992763" sldId="376"/>
            <ac:cxnSpMk id="25" creationId="{74234A4C-A256-4139-A5F4-27078F0D6796}"/>
          </ac:cxnSpMkLst>
        </pc:cxnChg>
        <pc:cxnChg chg="add del">
          <ac:chgData name="Prof. Dr. Chanif Nurcholis, M.Si. (Ketua Senat)" userId="9b59208c-6e6d-4c94-92a8-266f53ed350e" providerId="ADAL" clId="{271304A4-26FE-4B4F-B43F-57806B22C9E5}" dt="2020-10-27T15:52:45.076" v="236" actId="26606"/>
          <ac:cxnSpMkLst>
            <pc:docMk/>
            <pc:sldMk cId="2525992763" sldId="376"/>
            <ac:cxnSpMk id="53" creationId="{45000665-DFC7-417E-8FD7-516A0F15C975}"/>
          </ac:cxnSpMkLst>
        </pc:cxnChg>
        <pc:cxnChg chg="add">
          <ac:chgData name="Prof. Dr. Chanif Nurcholis, M.Si. (Ketua Senat)" userId="9b59208c-6e6d-4c94-92a8-266f53ed350e" providerId="ADAL" clId="{271304A4-26FE-4B4F-B43F-57806B22C9E5}" dt="2020-10-27T15:52:45.088" v="237" actId="26606"/>
          <ac:cxnSpMkLst>
            <pc:docMk/>
            <pc:sldMk cId="2525992763" sldId="376"/>
            <ac:cxnSpMk id="56" creationId="{911DBBF1-3229-4BD9-B3D1-B4CA571E7431}"/>
          </ac:cxnSpMkLst>
        </pc:cxnChg>
        <pc:cxnChg chg="add">
          <ac:chgData name="Prof. Dr. Chanif Nurcholis, M.Si. (Ketua Senat)" userId="9b59208c-6e6d-4c94-92a8-266f53ed350e" providerId="ADAL" clId="{271304A4-26FE-4B4F-B43F-57806B22C9E5}" dt="2020-10-27T15:52:45.088" v="237" actId="26606"/>
          <ac:cxnSpMkLst>
            <pc:docMk/>
            <pc:sldMk cId="2525992763" sldId="376"/>
            <ac:cxnSpMk id="58" creationId="{42CDBECE-872A-4C73-9DC1-BB4E805E2CF5}"/>
          </ac:cxnSpMkLst>
        </pc:cxnChg>
        <pc:cxnChg chg="add">
          <ac:chgData name="Prof. Dr. Chanif Nurcholis, M.Si. (Ketua Senat)" userId="9b59208c-6e6d-4c94-92a8-266f53ed350e" providerId="ADAL" clId="{271304A4-26FE-4B4F-B43F-57806B22C9E5}" dt="2020-10-27T15:52:45.088" v="237" actId="26606"/>
          <ac:cxnSpMkLst>
            <pc:docMk/>
            <pc:sldMk cId="2525992763" sldId="376"/>
            <ac:cxnSpMk id="59" creationId="{F5CD5A0B-CDD7-427C-AA42-2EECFDFA1811}"/>
          </ac:cxnSpMkLst>
        </pc:cxnChg>
      </pc:sldChg>
      <pc:sldChg chg="addSp delSp modSp new mod setBg setClrOvrMap">
        <pc:chgData name="Prof. Dr. Chanif Nurcholis, M.Si. (Ketua Senat)" userId="9b59208c-6e6d-4c94-92a8-266f53ed350e" providerId="ADAL" clId="{271304A4-26FE-4B4F-B43F-57806B22C9E5}" dt="2020-10-27T15:59:43.585" v="329" actId="26606"/>
        <pc:sldMkLst>
          <pc:docMk/>
          <pc:sldMk cId="671162856" sldId="377"/>
        </pc:sldMkLst>
        <pc:spChg chg="mod">
          <ac:chgData name="Prof. Dr. Chanif Nurcholis, M.Si. (Ketua Senat)" userId="9b59208c-6e6d-4c94-92a8-266f53ed350e" providerId="ADAL" clId="{271304A4-26FE-4B4F-B43F-57806B22C9E5}" dt="2020-10-27T15:59:43.585" v="329" actId="26606"/>
          <ac:spMkLst>
            <pc:docMk/>
            <pc:sldMk cId="671162856" sldId="377"/>
            <ac:spMk id="2" creationId="{8C799B7D-7735-415C-86B2-AD94321A9773}"/>
          </ac:spMkLst>
        </pc:spChg>
        <pc:spChg chg="add del mod">
          <ac:chgData name="Prof. Dr. Chanif Nurcholis, M.Si. (Ketua Senat)" userId="9b59208c-6e6d-4c94-92a8-266f53ed350e" providerId="ADAL" clId="{271304A4-26FE-4B4F-B43F-57806B22C9E5}" dt="2020-10-27T15:59:43.585" v="329" actId="26606"/>
          <ac:spMkLst>
            <pc:docMk/>
            <pc:sldMk cId="671162856" sldId="377"/>
            <ac:spMk id="3" creationId="{BCE07145-BAAC-4C04-8A54-DAA6F46E098D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7:56.689" v="318" actId="26606"/>
          <ac:spMkLst>
            <pc:docMk/>
            <pc:sldMk cId="671162856" sldId="377"/>
            <ac:spMk id="8" creationId="{E8A8EAB8-D2FF-444D-B34B-7D32F106AD0E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8:04.075" v="320" actId="26606"/>
          <ac:spMkLst>
            <pc:docMk/>
            <pc:sldMk cId="671162856" sldId="377"/>
            <ac:spMk id="9" creationId="{2F56F8EA-3356-4455-9899-320874F6E465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8:09.447" v="324" actId="26606"/>
          <ac:spMkLst>
            <pc:docMk/>
            <pc:sldMk cId="671162856" sldId="377"/>
            <ac:spMk id="13" creationId="{5C8908E2-EE49-44D2-9428-A28D2312A8D5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8:09.447" v="324" actId="26606"/>
          <ac:spMkLst>
            <pc:docMk/>
            <pc:sldMk cId="671162856" sldId="377"/>
            <ac:spMk id="14" creationId="{4FEFA667-DE58-4745-9E9D-C6E61CB06A03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8:09.447" v="324" actId="26606"/>
          <ac:spMkLst>
            <pc:docMk/>
            <pc:sldMk cId="671162856" sldId="377"/>
            <ac:spMk id="16" creationId="{ED888B23-07FA-482A-96DF-47E31AF1A603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8:09.447" v="324" actId="26606"/>
          <ac:spMkLst>
            <pc:docMk/>
            <pc:sldMk cId="671162856" sldId="377"/>
            <ac:spMk id="19" creationId="{BCE07145-BAAC-4C04-8A54-DAA6F46E098D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9:43.564" v="328" actId="26606"/>
          <ac:spMkLst>
            <pc:docMk/>
            <pc:sldMk cId="671162856" sldId="377"/>
            <ac:spMk id="23" creationId="{4038CB10-1F5C-4D54-9DF7-12586DE5B007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9:43.564" v="328" actId="26606"/>
          <ac:spMkLst>
            <pc:docMk/>
            <pc:sldMk cId="671162856" sldId="377"/>
            <ac:spMk id="24" creationId="{73ED6512-6858-4552-B699-9A97FE9A4EA2}"/>
          </ac:spMkLst>
        </pc:spChg>
        <pc:spChg chg="add del">
          <ac:chgData name="Prof. Dr. Chanif Nurcholis, M.Si. (Ketua Senat)" userId="9b59208c-6e6d-4c94-92a8-266f53ed350e" providerId="ADAL" clId="{271304A4-26FE-4B4F-B43F-57806B22C9E5}" dt="2020-10-27T15:59:43.564" v="328" actId="26606"/>
          <ac:spMkLst>
            <pc:docMk/>
            <pc:sldMk cId="671162856" sldId="377"/>
            <ac:spMk id="25" creationId="{BCE07145-BAAC-4C04-8A54-DAA6F46E098D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5:59:43.585" v="329" actId="26606"/>
          <ac:spMkLst>
            <pc:docMk/>
            <pc:sldMk cId="671162856" sldId="377"/>
            <ac:spMk id="27" creationId="{2F56F8EA-3356-4455-9899-320874F6E465}"/>
          </ac:spMkLst>
        </pc:spChg>
        <pc:grpChg chg="add del">
          <ac:chgData name="Prof. Dr. Chanif Nurcholis, M.Si. (Ketua Senat)" userId="9b59208c-6e6d-4c94-92a8-266f53ed350e" providerId="ADAL" clId="{271304A4-26FE-4B4F-B43F-57806B22C9E5}" dt="2020-10-27T15:58:09.447" v="324" actId="26606"/>
          <ac:grpSpMkLst>
            <pc:docMk/>
            <pc:sldMk cId="671162856" sldId="377"/>
            <ac:grpSpMk id="15" creationId="{53CA3DAA-08BB-476F-9793-941CFAEA5E61}"/>
          </ac:grpSpMkLst>
        </pc:grpChg>
        <pc:graphicFrameChg chg="add del">
          <ac:chgData name="Prof. Dr. Chanif Nurcholis, M.Si. (Ketua Senat)" userId="9b59208c-6e6d-4c94-92a8-266f53ed350e" providerId="ADAL" clId="{271304A4-26FE-4B4F-B43F-57806B22C9E5}" dt="2020-10-27T15:58:04.075" v="320" actId="26606"/>
          <ac:graphicFrameMkLst>
            <pc:docMk/>
            <pc:sldMk cId="671162856" sldId="377"/>
            <ac:graphicFrameMk id="5" creationId="{104EC131-D0B7-474C-9DEE-8CCD672BA0FD}"/>
          </ac:graphicFrameMkLst>
        </pc:graphicFrameChg>
        <pc:graphicFrameChg chg="add del">
          <ac:chgData name="Prof. Dr. Chanif Nurcholis, M.Si. (Ketua Senat)" userId="9b59208c-6e6d-4c94-92a8-266f53ed350e" providerId="ADAL" clId="{271304A4-26FE-4B4F-B43F-57806B22C9E5}" dt="2020-10-27T15:58:05.531" v="322" actId="26606"/>
          <ac:graphicFrameMkLst>
            <pc:docMk/>
            <pc:sldMk cId="671162856" sldId="377"/>
            <ac:graphicFrameMk id="11" creationId="{EA785BE1-2FD2-44FC-B7BE-2525D6298524}"/>
          </ac:graphicFrameMkLst>
        </pc:graphicFrameChg>
        <pc:graphicFrameChg chg="add del">
          <ac:chgData name="Prof. Dr. Chanif Nurcholis, M.Si. (Ketua Senat)" userId="9b59208c-6e6d-4c94-92a8-266f53ed350e" providerId="ADAL" clId="{271304A4-26FE-4B4F-B43F-57806B22C9E5}" dt="2020-10-27T15:59:12.970" v="326" actId="26606"/>
          <ac:graphicFrameMkLst>
            <pc:docMk/>
            <pc:sldMk cId="671162856" sldId="377"/>
            <ac:graphicFrameMk id="21" creationId="{83D1AF24-5F07-44C8-A2A2-96B4F5481A4B}"/>
          </ac:graphicFrameMkLst>
        </pc:graphicFrameChg>
        <pc:graphicFrameChg chg="add">
          <ac:chgData name="Prof. Dr. Chanif Nurcholis, M.Si. (Ketua Senat)" userId="9b59208c-6e6d-4c94-92a8-266f53ed350e" providerId="ADAL" clId="{271304A4-26FE-4B4F-B43F-57806B22C9E5}" dt="2020-10-27T15:59:43.585" v="329" actId="26606"/>
          <ac:graphicFrameMkLst>
            <pc:docMk/>
            <pc:sldMk cId="671162856" sldId="377"/>
            <ac:graphicFrameMk id="28" creationId="{104EC131-D0B7-474C-9DEE-8CCD672BA0FD}"/>
          </ac:graphicFrameMkLst>
        </pc:graphicFrameChg>
        <pc:picChg chg="add del">
          <ac:chgData name="Prof. Dr. Chanif Nurcholis, M.Si. (Ketua Senat)" userId="9b59208c-6e6d-4c94-92a8-266f53ed350e" providerId="ADAL" clId="{271304A4-26FE-4B4F-B43F-57806B22C9E5}" dt="2020-10-27T15:59:12.970" v="326" actId="26606"/>
          <ac:picMkLst>
            <pc:docMk/>
            <pc:sldMk cId="671162856" sldId="377"/>
            <ac:picMk id="6" creationId="{EADCD939-F51A-4C9D-B130-DF59DBDB2036}"/>
          </ac:picMkLst>
        </pc:picChg>
        <pc:cxnChg chg="add del">
          <ac:chgData name="Prof. Dr. Chanif Nurcholis, M.Si. (Ketua Senat)" userId="9b59208c-6e6d-4c94-92a8-266f53ed350e" providerId="ADAL" clId="{271304A4-26FE-4B4F-B43F-57806B22C9E5}" dt="2020-10-27T15:57:56.689" v="318" actId="26606"/>
          <ac:cxnSpMkLst>
            <pc:docMk/>
            <pc:sldMk cId="671162856" sldId="377"/>
            <ac:cxnSpMk id="10" creationId="{067633D1-6EE6-4118-B9F0-B363477BEE7A}"/>
          </ac:cxnSpMkLst>
        </pc:cxnChg>
        <pc:cxnChg chg="add del">
          <ac:chgData name="Prof. Dr. Chanif Nurcholis, M.Si. (Ketua Senat)" userId="9b59208c-6e6d-4c94-92a8-266f53ed350e" providerId="ADAL" clId="{271304A4-26FE-4B4F-B43F-57806B22C9E5}" dt="2020-10-27T15:57:56.689" v="318" actId="26606"/>
          <ac:cxnSpMkLst>
            <pc:docMk/>
            <pc:sldMk cId="671162856" sldId="377"/>
            <ac:cxnSpMk id="12" creationId="{4AD7FFC6-42A9-49CB-B5E9-B3F6B038331B}"/>
          </ac:cxnSpMkLst>
        </pc:cxnChg>
      </pc:sldChg>
      <pc:sldChg chg="addSp delSp modSp new mod setBg">
        <pc:chgData name="Prof. Dr. Chanif Nurcholis, M.Si. (Ketua Senat)" userId="9b59208c-6e6d-4c94-92a8-266f53ed350e" providerId="ADAL" clId="{271304A4-26FE-4B4F-B43F-57806B22C9E5}" dt="2020-10-27T16:01:01.383" v="343" actId="20577"/>
        <pc:sldMkLst>
          <pc:docMk/>
          <pc:sldMk cId="2592662052" sldId="378"/>
        </pc:sldMkLst>
        <pc:spChg chg="mod">
          <ac:chgData name="Prof. Dr. Chanif Nurcholis, M.Si. (Ketua Senat)" userId="9b59208c-6e6d-4c94-92a8-266f53ed350e" providerId="ADAL" clId="{271304A4-26FE-4B4F-B43F-57806B22C9E5}" dt="2020-10-27T16:00:34.568" v="334" actId="26606"/>
          <ac:spMkLst>
            <pc:docMk/>
            <pc:sldMk cId="2592662052" sldId="378"/>
            <ac:spMk id="2" creationId="{37E4F56E-CCE4-48D2-A823-6C18A76FE4BE}"/>
          </ac:spMkLst>
        </pc:spChg>
        <pc:spChg chg="del mod">
          <ac:chgData name="Prof. Dr. Chanif Nurcholis, M.Si. (Ketua Senat)" userId="9b59208c-6e6d-4c94-92a8-266f53ed350e" providerId="ADAL" clId="{271304A4-26FE-4B4F-B43F-57806B22C9E5}" dt="2020-10-27T16:00:34.568" v="334" actId="26606"/>
          <ac:spMkLst>
            <pc:docMk/>
            <pc:sldMk cId="2592662052" sldId="378"/>
            <ac:spMk id="3" creationId="{6133070F-011B-44DC-9EFE-D7427EF1B2C1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0:34.568" v="334" actId="26606"/>
          <ac:spMkLst>
            <pc:docMk/>
            <pc:sldMk cId="2592662052" sldId="378"/>
            <ac:spMk id="9" creationId="{D55CD764-972B-4CA5-A885-53E55C63E174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0:34.568" v="334" actId="26606"/>
          <ac:spMkLst>
            <pc:docMk/>
            <pc:sldMk cId="2592662052" sldId="378"/>
            <ac:spMk id="11" creationId="{34165AB3-7006-4430-BCE3-25476BE13322}"/>
          </ac:spMkLst>
        </pc:spChg>
        <pc:spChg chg="add">
          <ac:chgData name="Prof. Dr. Chanif Nurcholis, M.Si. (Ketua Senat)" userId="9b59208c-6e6d-4c94-92a8-266f53ed350e" providerId="ADAL" clId="{271304A4-26FE-4B4F-B43F-57806B22C9E5}" dt="2020-10-27T16:00:34.568" v="334" actId="26606"/>
          <ac:spMkLst>
            <pc:docMk/>
            <pc:sldMk cId="2592662052" sldId="378"/>
            <ac:spMk id="35" creationId="{E3E51905-F374-4E1A-97CF-B741584B74D5}"/>
          </ac:spMkLst>
        </pc:spChg>
        <pc:grpChg chg="add">
          <ac:chgData name="Prof. Dr. Chanif Nurcholis, M.Si. (Ketua Senat)" userId="9b59208c-6e6d-4c94-92a8-266f53ed350e" providerId="ADAL" clId="{271304A4-26FE-4B4F-B43F-57806B22C9E5}" dt="2020-10-27T16:00:34.568" v="334" actId="26606"/>
          <ac:grpSpMkLst>
            <pc:docMk/>
            <pc:sldMk cId="2592662052" sldId="378"/>
            <ac:grpSpMk id="13" creationId="{22725F33-435F-480E-996D-205671CDC409}"/>
          </ac:grpSpMkLst>
        </pc:grpChg>
        <pc:graphicFrameChg chg="add mod">
          <ac:chgData name="Prof. Dr. Chanif Nurcholis, M.Si. (Ketua Senat)" userId="9b59208c-6e6d-4c94-92a8-266f53ed350e" providerId="ADAL" clId="{271304A4-26FE-4B4F-B43F-57806B22C9E5}" dt="2020-10-27T16:01:01.383" v="343" actId="20577"/>
          <ac:graphicFrameMkLst>
            <pc:docMk/>
            <pc:sldMk cId="2592662052" sldId="378"/>
            <ac:graphicFrameMk id="5" creationId="{DCA834DD-CF62-4DB9-BF09-AA322178B6E8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459543-0E84-44AE-9BF7-93432BF62AF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212BEFE0-8309-4EA9-857E-2612903FE09D}">
      <dgm:prSet/>
      <dgm:spPr/>
      <dgm:t>
        <a:bodyPr/>
        <a:lstStyle/>
        <a:p>
          <a:r>
            <a:rPr lang="id-ID" dirty="0"/>
            <a:t>K</a:t>
          </a:r>
          <a:r>
            <a:rPr lang="en-US" dirty="0" err="1"/>
            <a:t>umpulan</a:t>
          </a:r>
          <a:r>
            <a:rPr lang="en-US" dirty="0"/>
            <a:t> </a:t>
          </a:r>
          <a:r>
            <a:rPr lang="en-US" dirty="0" err="1"/>
            <a:t>beberapa</a:t>
          </a:r>
          <a:r>
            <a:rPr lang="en-US" dirty="0"/>
            <a:t> KK</a:t>
          </a:r>
        </a:p>
      </dgm:t>
    </dgm:pt>
    <dgm:pt modelId="{B310656B-8FEF-4CB7-AC3E-56EBA57EBBAD}" type="parTrans" cxnId="{118A4321-B406-4C79-913E-EE6D8F30E703}">
      <dgm:prSet/>
      <dgm:spPr/>
      <dgm:t>
        <a:bodyPr/>
        <a:lstStyle/>
        <a:p>
          <a:endParaRPr lang="en-US"/>
        </a:p>
      </dgm:t>
    </dgm:pt>
    <dgm:pt modelId="{93D99A03-9D37-48EB-88FF-8C7822C54CE5}" type="sibTrans" cxnId="{118A4321-B406-4C79-913E-EE6D8F30E703}">
      <dgm:prSet/>
      <dgm:spPr/>
      <dgm:t>
        <a:bodyPr/>
        <a:lstStyle/>
        <a:p>
          <a:endParaRPr lang="en-US"/>
        </a:p>
      </dgm:t>
    </dgm:pt>
    <dgm:pt modelId="{BC130266-2ABD-4182-967B-62D555959B77}">
      <dgm:prSet/>
      <dgm:spPr/>
      <dgm:t>
        <a:bodyPr/>
        <a:lstStyle/>
        <a:p>
          <a:r>
            <a:rPr lang="id-ID" dirty="0"/>
            <a:t>Komunitas</a:t>
          </a:r>
          <a:r>
            <a:rPr lang="en-US" dirty="0"/>
            <a:t> </a:t>
          </a:r>
          <a:r>
            <a:rPr lang="en-US" dirty="0" err="1"/>
            <a:t>Otonom</a:t>
          </a:r>
          <a:endParaRPr lang="en-US" dirty="0"/>
        </a:p>
      </dgm:t>
    </dgm:pt>
    <dgm:pt modelId="{1A1EAC3A-B7D0-4ED6-A923-A01B87CB6449}" type="parTrans" cxnId="{465E427C-83E6-4A68-A5F0-15F942594789}">
      <dgm:prSet/>
      <dgm:spPr/>
      <dgm:t>
        <a:bodyPr/>
        <a:lstStyle/>
        <a:p>
          <a:endParaRPr lang="en-US"/>
        </a:p>
      </dgm:t>
    </dgm:pt>
    <dgm:pt modelId="{A398556B-15EA-4E63-BE79-B0DAA813B739}" type="sibTrans" cxnId="{465E427C-83E6-4A68-A5F0-15F942594789}">
      <dgm:prSet/>
      <dgm:spPr/>
      <dgm:t>
        <a:bodyPr/>
        <a:lstStyle/>
        <a:p>
          <a:endParaRPr lang="en-US"/>
        </a:p>
      </dgm:t>
    </dgm:pt>
    <dgm:pt modelId="{753D1D2F-C14A-4070-BDAF-CC37657A3CB2}">
      <dgm:prSet/>
      <dgm:spPr/>
      <dgm:t>
        <a:bodyPr/>
        <a:lstStyle/>
        <a:p>
          <a:r>
            <a:rPr lang="id-ID" dirty="0"/>
            <a:t>Kerajaan Besar </a:t>
          </a:r>
          <a:r>
            <a:rPr lang="en-US" dirty="0" err="1"/>
            <a:t>Menundukkan</a:t>
          </a:r>
          <a:endParaRPr lang="en-US" dirty="0"/>
        </a:p>
      </dgm:t>
    </dgm:pt>
    <dgm:pt modelId="{6AC2CCB0-A39C-4730-9E3E-6AF8D6C4B46C}" type="parTrans" cxnId="{3D450FFC-3295-40BC-A4A5-4E8473D709A9}">
      <dgm:prSet/>
      <dgm:spPr/>
      <dgm:t>
        <a:bodyPr/>
        <a:lstStyle/>
        <a:p>
          <a:endParaRPr lang="en-US"/>
        </a:p>
      </dgm:t>
    </dgm:pt>
    <dgm:pt modelId="{71B2FE6E-3211-43CA-A721-5215BCD892F3}" type="sibTrans" cxnId="{3D450FFC-3295-40BC-A4A5-4E8473D709A9}">
      <dgm:prSet/>
      <dgm:spPr/>
      <dgm:t>
        <a:bodyPr/>
        <a:lstStyle/>
        <a:p>
          <a:endParaRPr lang="en-US"/>
        </a:p>
      </dgm:t>
    </dgm:pt>
    <dgm:pt modelId="{7380400D-E098-409D-89D3-1525E89D1627}">
      <dgm:prSet/>
      <dgm:spPr/>
      <dgm:t>
        <a:bodyPr/>
        <a:lstStyle/>
        <a:p>
          <a:r>
            <a:rPr lang="en-US" dirty="0"/>
            <a:t>Belanda </a:t>
          </a:r>
          <a:r>
            <a:rPr lang="en-US" dirty="0" err="1"/>
            <a:t>mengeskploitasi</a:t>
          </a:r>
          <a:r>
            <a:rPr lang="en-US" dirty="0"/>
            <a:t> </a:t>
          </a:r>
          <a:r>
            <a:rPr lang="en-US" dirty="0" err="1"/>
            <a:t>lalu</a:t>
          </a:r>
          <a:r>
            <a:rPr lang="en-US" dirty="0"/>
            <a:t> </a:t>
          </a:r>
          <a:r>
            <a:rPr lang="en-US" dirty="0" err="1"/>
            <a:t>mengakui</a:t>
          </a:r>
          <a:r>
            <a:rPr lang="en-US" dirty="0"/>
            <a:t> </a:t>
          </a:r>
          <a:r>
            <a:rPr lang="en-US" dirty="0" err="1"/>
            <a:t>sbg</a:t>
          </a:r>
          <a:r>
            <a:rPr lang="en-US" dirty="0"/>
            <a:t> </a:t>
          </a:r>
          <a:r>
            <a:rPr lang="en-US" dirty="0" err="1"/>
            <a:t>rechtspersoon</a:t>
          </a:r>
          <a:endParaRPr lang="en-US" dirty="0"/>
        </a:p>
      </dgm:t>
    </dgm:pt>
    <dgm:pt modelId="{71319499-3899-4E78-94F2-E898280D1211}" type="parTrans" cxnId="{B9499EE6-5A79-4351-8A8A-46BBC43E56A7}">
      <dgm:prSet/>
      <dgm:spPr/>
      <dgm:t>
        <a:bodyPr/>
        <a:lstStyle/>
        <a:p>
          <a:endParaRPr lang="en-US"/>
        </a:p>
      </dgm:t>
    </dgm:pt>
    <dgm:pt modelId="{BC044061-6647-4414-8DC7-FEC63B2ED5CC}" type="sibTrans" cxnId="{B9499EE6-5A79-4351-8A8A-46BBC43E56A7}">
      <dgm:prSet/>
      <dgm:spPr/>
      <dgm:t>
        <a:bodyPr/>
        <a:lstStyle/>
        <a:p>
          <a:endParaRPr lang="en-US"/>
        </a:p>
      </dgm:t>
    </dgm:pt>
    <dgm:pt modelId="{2B730099-C327-496C-825A-E5F783F717BE}">
      <dgm:prSet/>
      <dgm:spPr/>
      <dgm:t>
        <a:bodyPr/>
        <a:lstStyle/>
        <a:p>
          <a:r>
            <a:rPr lang="en-US" dirty="0" err="1"/>
            <a:t>Jepang</a:t>
          </a:r>
          <a:r>
            <a:rPr lang="en-US" dirty="0"/>
            <a:t>: </a:t>
          </a:r>
          <a:r>
            <a:rPr lang="en-US" dirty="0" err="1"/>
            <a:t>Mobilisasi</a:t>
          </a:r>
          <a:r>
            <a:rPr lang="en-US" dirty="0"/>
            <a:t> dan </a:t>
          </a:r>
          <a:r>
            <a:rPr lang="en-US" dirty="0" err="1"/>
            <a:t>kontrol</a:t>
          </a:r>
          <a:endParaRPr lang="en-US" dirty="0"/>
        </a:p>
      </dgm:t>
    </dgm:pt>
    <dgm:pt modelId="{EBBA330A-6AE2-42B9-BBE7-5346EFDF3A60}" type="parTrans" cxnId="{09DF307C-9C5C-4491-A002-86108793444F}">
      <dgm:prSet/>
      <dgm:spPr/>
      <dgm:t>
        <a:bodyPr/>
        <a:lstStyle/>
        <a:p>
          <a:endParaRPr lang="en-US"/>
        </a:p>
      </dgm:t>
    </dgm:pt>
    <dgm:pt modelId="{EAC410BF-BF82-453E-B59C-51BBC36FED8A}" type="sibTrans" cxnId="{09DF307C-9C5C-4491-A002-86108793444F}">
      <dgm:prSet/>
      <dgm:spPr/>
      <dgm:t>
        <a:bodyPr/>
        <a:lstStyle/>
        <a:p>
          <a:endParaRPr lang="en-US"/>
        </a:p>
      </dgm:t>
    </dgm:pt>
    <dgm:pt modelId="{D2C606D9-088C-4604-B6A2-ECECF1D276E4}">
      <dgm:prSet/>
      <dgm:spPr/>
      <dgm:t>
        <a:bodyPr/>
        <a:lstStyle/>
        <a:p>
          <a:r>
            <a:rPr lang="en-US" dirty="0"/>
            <a:t>NKRI: </a:t>
          </a:r>
          <a:r>
            <a:rPr lang="en-US" dirty="0" err="1"/>
            <a:t>menjadikan</a:t>
          </a:r>
          <a:r>
            <a:rPr lang="en-US" dirty="0"/>
            <a:t> </a:t>
          </a:r>
          <a:r>
            <a:rPr lang="en-US" dirty="0" err="1"/>
            <a:t>sbg</a:t>
          </a:r>
          <a:r>
            <a:rPr lang="en-US" dirty="0"/>
            <a:t> </a:t>
          </a:r>
          <a:r>
            <a:rPr lang="en-US" dirty="0" err="1"/>
            <a:t>korporatisme</a:t>
          </a:r>
          <a:r>
            <a:rPr lang="en-US" dirty="0"/>
            <a:t> negara</a:t>
          </a:r>
        </a:p>
      </dgm:t>
    </dgm:pt>
    <dgm:pt modelId="{DFBAA64D-CD33-4C1F-982D-F5926D6F5E57}" type="parTrans" cxnId="{8D21A0D6-8E61-4C4B-9065-3E2700573D46}">
      <dgm:prSet/>
      <dgm:spPr/>
      <dgm:t>
        <a:bodyPr/>
        <a:lstStyle/>
        <a:p>
          <a:endParaRPr lang="en-US"/>
        </a:p>
      </dgm:t>
    </dgm:pt>
    <dgm:pt modelId="{F7808317-7C5E-463F-A7DC-0E24E27169E2}" type="sibTrans" cxnId="{8D21A0D6-8E61-4C4B-9065-3E2700573D46}">
      <dgm:prSet/>
      <dgm:spPr/>
      <dgm:t>
        <a:bodyPr/>
        <a:lstStyle/>
        <a:p>
          <a:endParaRPr lang="en-US"/>
        </a:p>
      </dgm:t>
    </dgm:pt>
    <dgm:pt modelId="{5ADE9127-81C9-49B2-A7B5-9979EC0C3618}" type="pres">
      <dgm:prSet presAssocID="{C3459543-0E84-44AE-9BF7-93432BF62AF6}" presName="Name0" presStyleCnt="0">
        <dgm:presLayoutVars>
          <dgm:dir/>
          <dgm:resizeHandles val="exact"/>
        </dgm:presLayoutVars>
      </dgm:prSet>
      <dgm:spPr/>
    </dgm:pt>
    <dgm:pt modelId="{51B4A528-FC07-428C-9989-08F7270743BF}" type="pres">
      <dgm:prSet presAssocID="{212BEFE0-8309-4EA9-857E-2612903FE09D}" presName="node" presStyleLbl="node1" presStyleIdx="0" presStyleCnt="6">
        <dgm:presLayoutVars>
          <dgm:bulletEnabled val="1"/>
        </dgm:presLayoutVars>
      </dgm:prSet>
      <dgm:spPr/>
    </dgm:pt>
    <dgm:pt modelId="{63372E5F-CF82-4BBC-BB95-309EF9135110}" type="pres">
      <dgm:prSet presAssocID="{93D99A03-9D37-48EB-88FF-8C7822C54CE5}" presName="sibTrans" presStyleLbl="sibTrans1D1" presStyleIdx="0" presStyleCnt="5"/>
      <dgm:spPr/>
    </dgm:pt>
    <dgm:pt modelId="{1F208AF5-1DB4-431B-AED1-AD25F4111F18}" type="pres">
      <dgm:prSet presAssocID="{93D99A03-9D37-48EB-88FF-8C7822C54CE5}" presName="connectorText" presStyleLbl="sibTrans1D1" presStyleIdx="0" presStyleCnt="5"/>
      <dgm:spPr/>
    </dgm:pt>
    <dgm:pt modelId="{BD65C9A6-37C5-4E8B-81D1-F6617A5D7125}" type="pres">
      <dgm:prSet presAssocID="{BC130266-2ABD-4182-967B-62D555959B77}" presName="node" presStyleLbl="node1" presStyleIdx="1" presStyleCnt="6">
        <dgm:presLayoutVars>
          <dgm:bulletEnabled val="1"/>
        </dgm:presLayoutVars>
      </dgm:prSet>
      <dgm:spPr/>
    </dgm:pt>
    <dgm:pt modelId="{F2065548-1A92-48C6-87C4-156753823846}" type="pres">
      <dgm:prSet presAssocID="{A398556B-15EA-4E63-BE79-B0DAA813B739}" presName="sibTrans" presStyleLbl="sibTrans1D1" presStyleIdx="1" presStyleCnt="5"/>
      <dgm:spPr/>
    </dgm:pt>
    <dgm:pt modelId="{88A8CDAE-A1B4-40AF-A640-C27513F2004B}" type="pres">
      <dgm:prSet presAssocID="{A398556B-15EA-4E63-BE79-B0DAA813B739}" presName="connectorText" presStyleLbl="sibTrans1D1" presStyleIdx="1" presStyleCnt="5"/>
      <dgm:spPr/>
    </dgm:pt>
    <dgm:pt modelId="{CBE97236-997B-448C-9D21-B061FF57794A}" type="pres">
      <dgm:prSet presAssocID="{753D1D2F-C14A-4070-BDAF-CC37657A3CB2}" presName="node" presStyleLbl="node1" presStyleIdx="2" presStyleCnt="6">
        <dgm:presLayoutVars>
          <dgm:bulletEnabled val="1"/>
        </dgm:presLayoutVars>
      </dgm:prSet>
      <dgm:spPr/>
    </dgm:pt>
    <dgm:pt modelId="{7942F47A-154D-4F1E-9000-BE45F602E147}" type="pres">
      <dgm:prSet presAssocID="{71B2FE6E-3211-43CA-A721-5215BCD892F3}" presName="sibTrans" presStyleLbl="sibTrans1D1" presStyleIdx="2" presStyleCnt="5"/>
      <dgm:spPr/>
    </dgm:pt>
    <dgm:pt modelId="{B9F7E94D-3426-4177-955B-C8A0BE966990}" type="pres">
      <dgm:prSet presAssocID="{71B2FE6E-3211-43CA-A721-5215BCD892F3}" presName="connectorText" presStyleLbl="sibTrans1D1" presStyleIdx="2" presStyleCnt="5"/>
      <dgm:spPr/>
    </dgm:pt>
    <dgm:pt modelId="{A819F3FA-503D-482D-BCF7-3F4A540D6A6F}" type="pres">
      <dgm:prSet presAssocID="{7380400D-E098-409D-89D3-1525E89D1627}" presName="node" presStyleLbl="node1" presStyleIdx="3" presStyleCnt="6">
        <dgm:presLayoutVars>
          <dgm:bulletEnabled val="1"/>
        </dgm:presLayoutVars>
      </dgm:prSet>
      <dgm:spPr/>
    </dgm:pt>
    <dgm:pt modelId="{DD668333-102D-4238-9491-D7ED23F044CE}" type="pres">
      <dgm:prSet presAssocID="{BC044061-6647-4414-8DC7-FEC63B2ED5CC}" presName="sibTrans" presStyleLbl="sibTrans1D1" presStyleIdx="3" presStyleCnt="5"/>
      <dgm:spPr/>
    </dgm:pt>
    <dgm:pt modelId="{633E495B-FBB9-4FA3-8D6D-C304E7902EAE}" type="pres">
      <dgm:prSet presAssocID="{BC044061-6647-4414-8DC7-FEC63B2ED5CC}" presName="connectorText" presStyleLbl="sibTrans1D1" presStyleIdx="3" presStyleCnt="5"/>
      <dgm:spPr/>
    </dgm:pt>
    <dgm:pt modelId="{BCCBDC65-B1EF-482F-BA40-5517ED98167C}" type="pres">
      <dgm:prSet presAssocID="{2B730099-C327-496C-825A-E5F783F717BE}" presName="node" presStyleLbl="node1" presStyleIdx="4" presStyleCnt="6">
        <dgm:presLayoutVars>
          <dgm:bulletEnabled val="1"/>
        </dgm:presLayoutVars>
      </dgm:prSet>
      <dgm:spPr/>
    </dgm:pt>
    <dgm:pt modelId="{68095DEE-93F6-4262-B0FE-C6591FBFF27E}" type="pres">
      <dgm:prSet presAssocID="{EAC410BF-BF82-453E-B59C-51BBC36FED8A}" presName="sibTrans" presStyleLbl="sibTrans1D1" presStyleIdx="4" presStyleCnt="5"/>
      <dgm:spPr/>
    </dgm:pt>
    <dgm:pt modelId="{C50BFE2E-AB92-465F-8156-070EA42ED51C}" type="pres">
      <dgm:prSet presAssocID="{EAC410BF-BF82-453E-B59C-51BBC36FED8A}" presName="connectorText" presStyleLbl="sibTrans1D1" presStyleIdx="4" presStyleCnt="5"/>
      <dgm:spPr/>
    </dgm:pt>
    <dgm:pt modelId="{EAB7525C-7CC0-470A-A2EA-FEAC6D951B56}" type="pres">
      <dgm:prSet presAssocID="{D2C606D9-088C-4604-B6A2-ECECF1D276E4}" presName="node" presStyleLbl="node1" presStyleIdx="5" presStyleCnt="6">
        <dgm:presLayoutVars>
          <dgm:bulletEnabled val="1"/>
        </dgm:presLayoutVars>
      </dgm:prSet>
      <dgm:spPr/>
    </dgm:pt>
  </dgm:ptLst>
  <dgm:cxnLst>
    <dgm:cxn modelId="{8C374005-D801-49AA-8616-C73B268FA868}" type="presOf" srcId="{212BEFE0-8309-4EA9-857E-2612903FE09D}" destId="{51B4A528-FC07-428C-9989-08F7270743BF}" srcOrd="0" destOrd="0" presId="urn:microsoft.com/office/officeart/2016/7/layout/RepeatingBendingProcessNew"/>
    <dgm:cxn modelId="{28E9F208-54F8-45AA-9C4D-FEF7014D11C4}" type="presOf" srcId="{BC130266-2ABD-4182-967B-62D555959B77}" destId="{BD65C9A6-37C5-4E8B-81D1-F6617A5D7125}" srcOrd="0" destOrd="0" presId="urn:microsoft.com/office/officeart/2016/7/layout/RepeatingBendingProcessNew"/>
    <dgm:cxn modelId="{0FBB7F0E-FAC4-4910-A37F-1CA26E194926}" type="presOf" srcId="{2B730099-C327-496C-825A-E5F783F717BE}" destId="{BCCBDC65-B1EF-482F-BA40-5517ED98167C}" srcOrd="0" destOrd="0" presId="urn:microsoft.com/office/officeart/2016/7/layout/RepeatingBendingProcessNew"/>
    <dgm:cxn modelId="{8584FF1E-0FFF-46FD-B307-75BA1E470DF2}" type="presOf" srcId="{C3459543-0E84-44AE-9BF7-93432BF62AF6}" destId="{5ADE9127-81C9-49B2-A7B5-9979EC0C3618}" srcOrd="0" destOrd="0" presId="urn:microsoft.com/office/officeart/2016/7/layout/RepeatingBendingProcessNew"/>
    <dgm:cxn modelId="{ED981D21-580F-49AE-9738-81F97DB4DD01}" type="presOf" srcId="{93D99A03-9D37-48EB-88FF-8C7822C54CE5}" destId="{1F208AF5-1DB4-431B-AED1-AD25F4111F18}" srcOrd="1" destOrd="0" presId="urn:microsoft.com/office/officeart/2016/7/layout/RepeatingBendingProcessNew"/>
    <dgm:cxn modelId="{118A4321-B406-4C79-913E-EE6D8F30E703}" srcId="{C3459543-0E84-44AE-9BF7-93432BF62AF6}" destId="{212BEFE0-8309-4EA9-857E-2612903FE09D}" srcOrd="0" destOrd="0" parTransId="{B310656B-8FEF-4CB7-AC3E-56EBA57EBBAD}" sibTransId="{93D99A03-9D37-48EB-88FF-8C7822C54CE5}"/>
    <dgm:cxn modelId="{5C17F235-6082-42AF-A689-F61F9E149558}" type="presOf" srcId="{EAC410BF-BF82-453E-B59C-51BBC36FED8A}" destId="{C50BFE2E-AB92-465F-8156-070EA42ED51C}" srcOrd="1" destOrd="0" presId="urn:microsoft.com/office/officeart/2016/7/layout/RepeatingBendingProcessNew"/>
    <dgm:cxn modelId="{E8352C36-E579-4FAA-801E-ACFD6015CDFF}" type="presOf" srcId="{7380400D-E098-409D-89D3-1525E89D1627}" destId="{A819F3FA-503D-482D-BCF7-3F4A540D6A6F}" srcOrd="0" destOrd="0" presId="urn:microsoft.com/office/officeart/2016/7/layout/RepeatingBendingProcessNew"/>
    <dgm:cxn modelId="{205FEF3D-213D-4E03-84A0-93ED90AE4E5D}" type="presOf" srcId="{93D99A03-9D37-48EB-88FF-8C7822C54CE5}" destId="{63372E5F-CF82-4BBC-BB95-309EF9135110}" srcOrd="0" destOrd="0" presId="urn:microsoft.com/office/officeart/2016/7/layout/RepeatingBendingProcessNew"/>
    <dgm:cxn modelId="{2C223A43-EBE8-41C8-BDA5-40890565644B}" type="presOf" srcId="{71B2FE6E-3211-43CA-A721-5215BCD892F3}" destId="{B9F7E94D-3426-4177-955B-C8A0BE966990}" srcOrd="1" destOrd="0" presId="urn:microsoft.com/office/officeart/2016/7/layout/RepeatingBendingProcessNew"/>
    <dgm:cxn modelId="{1D2EB748-1D70-444E-A883-2D77636D2585}" type="presOf" srcId="{71B2FE6E-3211-43CA-A721-5215BCD892F3}" destId="{7942F47A-154D-4F1E-9000-BE45F602E147}" srcOrd="0" destOrd="0" presId="urn:microsoft.com/office/officeart/2016/7/layout/RepeatingBendingProcessNew"/>
    <dgm:cxn modelId="{ED82956F-7229-4279-8D68-15A516724F46}" type="presOf" srcId="{EAC410BF-BF82-453E-B59C-51BBC36FED8A}" destId="{68095DEE-93F6-4262-B0FE-C6591FBFF27E}" srcOrd="0" destOrd="0" presId="urn:microsoft.com/office/officeart/2016/7/layout/RepeatingBendingProcessNew"/>
    <dgm:cxn modelId="{B081C44F-F903-4465-B2E7-BF3B856E3BAC}" type="presOf" srcId="{BC044061-6647-4414-8DC7-FEC63B2ED5CC}" destId="{633E495B-FBB9-4FA3-8D6D-C304E7902EAE}" srcOrd="1" destOrd="0" presId="urn:microsoft.com/office/officeart/2016/7/layout/RepeatingBendingProcessNew"/>
    <dgm:cxn modelId="{09DF307C-9C5C-4491-A002-86108793444F}" srcId="{C3459543-0E84-44AE-9BF7-93432BF62AF6}" destId="{2B730099-C327-496C-825A-E5F783F717BE}" srcOrd="4" destOrd="0" parTransId="{EBBA330A-6AE2-42B9-BBE7-5346EFDF3A60}" sibTransId="{EAC410BF-BF82-453E-B59C-51BBC36FED8A}"/>
    <dgm:cxn modelId="{465E427C-83E6-4A68-A5F0-15F942594789}" srcId="{C3459543-0E84-44AE-9BF7-93432BF62AF6}" destId="{BC130266-2ABD-4182-967B-62D555959B77}" srcOrd="1" destOrd="0" parTransId="{1A1EAC3A-B7D0-4ED6-A923-A01B87CB6449}" sibTransId="{A398556B-15EA-4E63-BE79-B0DAA813B739}"/>
    <dgm:cxn modelId="{6835E58F-CAA5-4C00-A3EA-C2F82949F5F4}" type="presOf" srcId="{BC044061-6647-4414-8DC7-FEC63B2ED5CC}" destId="{DD668333-102D-4238-9491-D7ED23F044CE}" srcOrd="0" destOrd="0" presId="urn:microsoft.com/office/officeart/2016/7/layout/RepeatingBendingProcessNew"/>
    <dgm:cxn modelId="{5258BAAD-D8F3-490F-8443-BD373BBF2522}" type="presOf" srcId="{A398556B-15EA-4E63-BE79-B0DAA813B739}" destId="{88A8CDAE-A1B4-40AF-A640-C27513F2004B}" srcOrd="1" destOrd="0" presId="urn:microsoft.com/office/officeart/2016/7/layout/RepeatingBendingProcessNew"/>
    <dgm:cxn modelId="{7D95FBCF-F61C-49B8-8214-CDE8A480A7D1}" type="presOf" srcId="{753D1D2F-C14A-4070-BDAF-CC37657A3CB2}" destId="{CBE97236-997B-448C-9D21-B061FF57794A}" srcOrd="0" destOrd="0" presId="urn:microsoft.com/office/officeart/2016/7/layout/RepeatingBendingProcessNew"/>
    <dgm:cxn modelId="{8D21A0D6-8E61-4C4B-9065-3E2700573D46}" srcId="{C3459543-0E84-44AE-9BF7-93432BF62AF6}" destId="{D2C606D9-088C-4604-B6A2-ECECF1D276E4}" srcOrd="5" destOrd="0" parTransId="{DFBAA64D-CD33-4C1F-982D-F5926D6F5E57}" sibTransId="{F7808317-7C5E-463F-A7DC-0E24E27169E2}"/>
    <dgm:cxn modelId="{00653FDB-9D90-4D90-9324-3A4F8C5A9926}" type="presOf" srcId="{D2C606D9-088C-4604-B6A2-ECECF1D276E4}" destId="{EAB7525C-7CC0-470A-A2EA-FEAC6D951B56}" srcOrd="0" destOrd="0" presId="urn:microsoft.com/office/officeart/2016/7/layout/RepeatingBendingProcessNew"/>
    <dgm:cxn modelId="{374205E3-740F-457D-B8F8-CA9DA1E08DF5}" type="presOf" srcId="{A398556B-15EA-4E63-BE79-B0DAA813B739}" destId="{F2065548-1A92-48C6-87C4-156753823846}" srcOrd="0" destOrd="0" presId="urn:microsoft.com/office/officeart/2016/7/layout/RepeatingBendingProcessNew"/>
    <dgm:cxn modelId="{B9499EE6-5A79-4351-8A8A-46BBC43E56A7}" srcId="{C3459543-0E84-44AE-9BF7-93432BF62AF6}" destId="{7380400D-E098-409D-89D3-1525E89D1627}" srcOrd="3" destOrd="0" parTransId="{71319499-3899-4E78-94F2-E898280D1211}" sibTransId="{BC044061-6647-4414-8DC7-FEC63B2ED5CC}"/>
    <dgm:cxn modelId="{3D450FFC-3295-40BC-A4A5-4E8473D709A9}" srcId="{C3459543-0E84-44AE-9BF7-93432BF62AF6}" destId="{753D1D2F-C14A-4070-BDAF-CC37657A3CB2}" srcOrd="2" destOrd="0" parTransId="{6AC2CCB0-A39C-4730-9E3E-6AF8D6C4B46C}" sibTransId="{71B2FE6E-3211-43CA-A721-5215BCD892F3}"/>
    <dgm:cxn modelId="{857C4B6C-F9C5-4C07-A3BC-72D92076745E}" type="presParOf" srcId="{5ADE9127-81C9-49B2-A7B5-9979EC0C3618}" destId="{51B4A528-FC07-428C-9989-08F7270743BF}" srcOrd="0" destOrd="0" presId="urn:microsoft.com/office/officeart/2016/7/layout/RepeatingBendingProcessNew"/>
    <dgm:cxn modelId="{9BDC8946-CA78-4FD4-A2B6-F929BB0EFC1E}" type="presParOf" srcId="{5ADE9127-81C9-49B2-A7B5-9979EC0C3618}" destId="{63372E5F-CF82-4BBC-BB95-309EF9135110}" srcOrd="1" destOrd="0" presId="urn:microsoft.com/office/officeart/2016/7/layout/RepeatingBendingProcessNew"/>
    <dgm:cxn modelId="{0D8862A9-647D-452B-A784-1ABE7DB41E15}" type="presParOf" srcId="{63372E5F-CF82-4BBC-BB95-309EF9135110}" destId="{1F208AF5-1DB4-431B-AED1-AD25F4111F18}" srcOrd="0" destOrd="0" presId="urn:microsoft.com/office/officeart/2016/7/layout/RepeatingBendingProcessNew"/>
    <dgm:cxn modelId="{674233DA-B1BF-4E26-A1C2-9E6EAF7DDCED}" type="presParOf" srcId="{5ADE9127-81C9-49B2-A7B5-9979EC0C3618}" destId="{BD65C9A6-37C5-4E8B-81D1-F6617A5D7125}" srcOrd="2" destOrd="0" presId="urn:microsoft.com/office/officeart/2016/7/layout/RepeatingBendingProcessNew"/>
    <dgm:cxn modelId="{07BFB594-2C4F-4F79-AC8D-8BB376D4B20B}" type="presParOf" srcId="{5ADE9127-81C9-49B2-A7B5-9979EC0C3618}" destId="{F2065548-1A92-48C6-87C4-156753823846}" srcOrd="3" destOrd="0" presId="urn:microsoft.com/office/officeart/2016/7/layout/RepeatingBendingProcessNew"/>
    <dgm:cxn modelId="{08FD8974-3994-4DD4-8A2C-DC403924F0A8}" type="presParOf" srcId="{F2065548-1A92-48C6-87C4-156753823846}" destId="{88A8CDAE-A1B4-40AF-A640-C27513F2004B}" srcOrd="0" destOrd="0" presId="urn:microsoft.com/office/officeart/2016/7/layout/RepeatingBendingProcessNew"/>
    <dgm:cxn modelId="{AF627459-ED3B-4084-AB2D-C7A951171F4C}" type="presParOf" srcId="{5ADE9127-81C9-49B2-A7B5-9979EC0C3618}" destId="{CBE97236-997B-448C-9D21-B061FF57794A}" srcOrd="4" destOrd="0" presId="urn:microsoft.com/office/officeart/2016/7/layout/RepeatingBendingProcessNew"/>
    <dgm:cxn modelId="{07B1295A-462D-412C-BD37-B05D7F4A21DA}" type="presParOf" srcId="{5ADE9127-81C9-49B2-A7B5-9979EC0C3618}" destId="{7942F47A-154D-4F1E-9000-BE45F602E147}" srcOrd="5" destOrd="0" presId="urn:microsoft.com/office/officeart/2016/7/layout/RepeatingBendingProcessNew"/>
    <dgm:cxn modelId="{08BE990D-9AA5-4E03-B32A-F60169E01295}" type="presParOf" srcId="{7942F47A-154D-4F1E-9000-BE45F602E147}" destId="{B9F7E94D-3426-4177-955B-C8A0BE966990}" srcOrd="0" destOrd="0" presId="urn:microsoft.com/office/officeart/2016/7/layout/RepeatingBendingProcessNew"/>
    <dgm:cxn modelId="{4EB70A5A-0D06-41F8-AB3B-0E16B4609309}" type="presParOf" srcId="{5ADE9127-81C9-49B2-A7B5-9979EC0C3618}" destId="{A819F3FA-503D-482D-BCF7-3F4A540D6A6F}" srcOrd="6" destOrd="0" presId="urn:microsoft.com/office/officeart/2016/7/layout/RepeatingBendingProcessNew"/>
    <dgm:cxn modelId="{D66E4755-4D7F-42F4-9A21-B2563AAF2872}" type="presParOf" srcId="{5ADE9127-81C9-49B2-A7B5-9979EC0C3618}" destId="{DD668333-102D-4238-9491-D7ED23F044CE}" srcOrd="7" destOrd="0" presId="urn:microsoft.com/office/officeart/2016/7/layout/RepeatingBendingProcessNew"/>
    <dgm:cxn modelId="{4F72AB8C-9A85-4877-AE86-8AAC5BEE6EC2}" type="presParOf" srcId="{DD668333-102D-4238-9491-D7ED23F044CE}" destId="{633E495B-FBB9-4FA3-8D6D-C304E7902EAE}" srcOrd="0" destOrd="0" presId="urn:microsoft.com/office/officeart/2016/7/layout/RepeatingBendingProcessNew"/>
    <dgm:cxn modelId="{39DEB01C-CE0F-4765-8068-46302868DADF}" type="presParOf" srcId="{5ADE9127-81C9-49B2-A7B5-9979EC0C3618}" destId="{BCCBDC65-B1EF-482F-BA40-5517ED98167C}" srcOrd="8" destOrd="0" presId="urn:microsoft.com/office/officeart/2016/7/layout/RepeatingBendingProcessNew"/>
    <dgm:cxn modelId="{4B155F0D-DEE4-46BB-94BE-DE575200A6F9}" type="presParOf" srcId="{5ADE9127-81C9-49B2-A7B5-9979EC0C3618}" destId="{68095DEE-93F6-4262-B0FE-C6591FBFF27E}" srcOrd="9" destOrd="0" presId="urn:microsoft.com/office/officeart/2016/7/layout/RepeatingBendingProcessNew"/>
    <dgm:cxn modelId="{6767B71F-47C4-414B-A3A1-BD8BFBE333F4}" type="presParOf" srcId="{68095DEE-93F6-4262-B0FE-C6591FBFF27E}" destId="{C50BFE2E-AB92-465F-8156-070EA42ED51C}" srcOrd="0" destOrd="0" presId="urn:microsoft.com/office/officeart/2016/7/layout/RepeatingBendingProcessNew"/>
    <dgm:cxn modelId="{4045C649-630C-4879-8120-EB3E36B1321C}" type="presParOf" srcId="{5ADE9127-81C9-49B2-A7B5-9979EC0C3618}" destId="{EAB7525C-7CC0-470A-A2EA-FEAC6D951B56}" srcOrd="10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060F7C-00E2-4E73-98FD-7BA42C1E164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BEE3997-1743-49C4-B974-F63061DBDF9A}">
      <dgm:prSet/>
      <dgm:spPr/>
      <dgm:t>
        <a:bodyPr/>
        <a:lstStyle/>
        <a:p>
          <a:r>
            <a:rPr lang="id-ID" dirty="0"/>
            <a:t>Inisiatif </a:t>
          </a:r>
          <a:r>
            <a:rPr lang="en-US" dirty="0"/>
            <a:t>t</a:t>
          </a:r>
          <a:r>
            <a:rPr lang="id-ID" dirty="0"/>
            <a:t>okoh</a:t>
          </a:r>
          <a:endParaRPr lang="en-US" dirty="0"/>
        </a:p>
      </dgm:t>
    </dgm:pt>
    <dgm:pt modelId="{10DF3EF0-B619-4F7E-BD00-581A1B1F87D7}" type="parTrans" cxnId="{594CB407-D692-4486-88FF-FC10DB2841AC}">
      <dgm:prSet/>
      <dgm:spPr/>
      <dgm:t>
        <a:bodyPr/>
        <a:lstStyle/>
        <a:p>
          <a:endParaRPr lang="en-US"/>
        </a:p>
      </dgm:t>
    </dgm:pt>
    <dgm:pt modelId="{47FD9F50-D338-4CA5-AEC1-C32AFC04B7A3}" type="sibTrans" cxnId="{594CB407-D692-4486-88FF-FC10DB2841AC}">
      <dgm:prSet/>
      <dgm:spPr/>
      <dgm:t>
        <a:bodyPr/>
        <a:lstStyle/>
        <a:p>
          <a:endParaRPr lang="en-US"/>
        </a:p>
      </dgm:t>
    </dgm:pt>
    <dgm:pt modelId="{F1922A90-04E1-4A46-88EB-3907109C9E75}">
      <dgm:prSet/>
      <dgm:spPr/>
      <dgm:t>
        <a:bodyPr/>
        <a:lstStyle/>
        <a:p>
          <a:r>
            <a:rPr lang="id-ID" dirty="0"/>
            <a:t>Membentuk komunitas</a:t>
          </a:r>
          <a:endParaRPr lang="en-US" dirty="0"/>
        </a:p>
      </dgm:t>
    </dgm:pt>
    <dgm:pt modelId="{991F702F-5C3F-4ED2-9A96-60424C2EED72}" type="parTrans" cxnId="{8C3631A7-6A7C-491A-BD2E-FFD1071F5488}">
      <dgm:prSet/>
      <dgm:spPr/>
      <dgm:t>
        <a:bodyPr/>
        <a:lstStyle/>
        <a:p>
          <a:endParaRPr lang="en-US"/>
        </a:p>
      </dgm:t>
    </dgm:pt>
    <dgm:pt modelId="{C56D4D1F-DD25-493E-BFD0-596E0190D2B9}" type="sibTrans" cxnId="{8C3631A7-6A7C-491A-BD2E-FFD1071F5488}">
      <dgm:prSet/>
      <dgm:spPr/>
      <dgm:t>
        <a:bodyPr/>
        <a:lstStyle/>
        <a:p>
          <a:endParaRPr lang="en-US"/>
        </a:p>
      </dgm:t>
    </dgm:pt>
    <dgm:pt modelId="{AD9264F1-C2DF-42AE-852F-27ADCFB36D12}">
      <dgm:prSet/>
      <dgm:spPr/>
      <dgm:t>
        <a:bodyPr/>
        <a:lstStyle/>
        <a:p>
          <a:r>
            <a:rPr lang="en-US" dirty="0" err="1"/>
            <a:t>Otonomi</a:t>
          </a:r>
          <a:r>
            <a:rPr lang="en-US" dirty="0"/>
            <a:t> Asli (</a:t>
          </a:r>
          <a:r>
            <a:rPr lang="id-ID" dirty="0"/>
            <a:t>Self governing Community</a:t>
          </a:r>
          <a:r>
            <a:rPr lang="en-US" dirty="0"/>
            <a:t>)</a:t>
          </a:r>
          <a:r>
            <a:rPr lang="id-ID" dirty="0"/>
            <a:t> </a:t>
          </a:r>
          <a:endParaRPr lang="en-US" dirty="0"/>
        </a:p>
      </dgm:t>
    </dgm:pt>
    <dgm:pt modelId="{F49CD76C-4D16-4E99-9EB9-C4899DA1A0E4}" type="parTrans" cxnId="{C68FA380-549D-4F29-A942-EDFDF1400463}">
      <dgm:prSet/>
      <dgm:spPr/>
      <dgm:t>
        <a:bodyPr/>
        <a:lstStyle/>
        <a:p>
          <a:endParaRPr lang="en-US"/>
        </a:p>
      </dgm:t>
    </dgm:pt>
    <dgm:pt modelId="{11FBB2A1-D639-4394-B97E-66D288FF433A}" type="sibTrans" cxnId="{C68FA380-549D-4F29-A942-EDFDF1400463}">
      <dgm:prSet/>
      <dgm:spPr/>
      <dgm:t>
        <a:bodyPr/>
        <a:lstStyle/>
        <a:p>
          <a:endParaRPr lang="en-US"/>
        </a:p>
      </dgm:t>
    </dgm:pt>
    <dgm:pt modelId="{AA82400E-9548-468E-A4EA-9A81127A3788}" type="pres">
      <dgm:prSet presAssocID="{FE060F7C-00E2-4E73-98FD-7BA42C1E1649}" presName="linear" presStyleCnt="0">
        <dgm:presLayoutVars>
          <dgm:animLvl val="lvl"/>
          <dgm:resizeHandles val="exact"/>
        </dgm:presLayoutVars>
      </dgm:prSet>
      <dgm:spPr/>
    </dgm:pt>
    <dgm:pt modelId="{6E62B7D2-F320-41BC-8DB1-BF50E872700E}" type="pres">
      <dgm:prSet presAssocID="{1BEE3997-1743-49C4-B974-F63061DBDF9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F76BC5DD-5D01-42F4-A294-B971E79E85C2}" type="pres">
      <dgm:prSet presAssocID="{47FD9F50-D338-4CA5-AEC1-C32AFC04B7A3}" presName="spacer" presStyleCnt="0"/>
      <dgm:spPr/>
    </dgm:pt>
    <dgm:pt modelId="{F4DE4A3A-6D28-4366-B544-CB23663B433B}" type="pres">
      <dgm:prSet presAssocID="{F1922A90-04E1-4A46-88EB-3907109C9E7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3531F8F3-1AB8-43CA-895B-FDB7EC8B0BEA}" type="pres">
      <dgm:prSet presAssocID="{C56D4D1F-DD25-493E-BFD0-596E0190D2B9}" presName="spacer" presStyleCnt="0"/>
      <dgm:spPr/>
    </dgm:pt>
    <dgm:pt modelId="{7F63E0DA-21A5-49D4-98C7-B3B71A22F6FD}" type="pres">
      <dgm:prSet presAssocID="{AD9264F1-C2DF-42AE-852F-27ADCFB36D1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594CB407-D692-4486-88FF-FC10DB2841AC}" srcId="{FE060F7C-00E2-4E73-98FD-7BA42C1E1649}" destId="{1BEE3997-1743-49C4-B974-F63061DBDF9A}" srcOrd="0" destOrd="0" parTransId="{10DF3EF0-B619-4F7E-BD00-581A1B1F87D7}" sibTransId="{47FD9F50-D338-4CA5-AEC1-C32AFC04B7A3}"/>
    <dgm:cxn modelId="{E2C7212B-743F-46A2-8357-16B8AC395648}" type="presOf" srcId="{FE060F7C-00E2-4E73-98FD-7BA42C1E1649}" destId="{AA82400E-9548-468E-A4EA-9A81127A3788}" srcOrd="0" destOrd="0" presId="urn:microsoft.com/office/officeart/2005/8/layout/vList2"/>
    <dgm:cxn modelId="{DE73F342-B159-45AE-8F96-17B031AF89EC}" type="presOf" srcId="{AD9264F1-C2DF-42AE-852F-27ADCFB36D12}" destId="{7F63E0DA-21A5-49D4-98C7-B3B71A22F6FD}" srcOrd="0" destOrd="0" presId="urn:microsoft.com/office/officeart/2005/8/layout/vList2"/>
    <dgm:cxn modelId="{C68FA380-549D-4F29-A942-EDFDF1400463}" srcId="{FE060F7C-00E2-4E73-98FD-7BA42C1E1649}" destId="{AD9264F1-C2DF-42AE-852F-27ADCFB36D12}" srcOrd="2" destOrd="0" parTransId="{F49CD76C-4D16-4E99-9EB9-C4899DA1A0E4}" sibTransId="{11FBB2A1-D639-4394-B97E-66D288FF433A}"/>
    <dgm:cxn modelId="{8C3631A7-6A7C-491A-BD2E-FFD1071F5488}" srcId="{FE060F7C-00E2-4E73-98FD-7BA42C1E1649}" destId="{F1922A90-04E1-4A46-88EB-3907109C9E75}" srcOrd="1" destOrd="0" parTransId="{991F702F-5C3F-4ED2-9A96-60424C2EED72}" sibTransId="{C56D4D1F-DD25-493E-BFD0-596E0190D2B9}"/>
    <dgm:cxn modelId="{D4F10FF2-B6E3-434F-B3E1-1061618AE090}" type="presOf" srcId="{1BEE3997-1743-49C4-B974-F63061DBDF9A}" destId="{6E62B7D2-F320-41BC-8DB1-BF50E872700E}" srcOrd="0" destOrd="0" presId="urn:microsoft.com/office/officeart/2005/8/layout/vList2"/>
    <dgm:cxn modelId="{EFD29BFB-ABE9-493E-8642-8D15C27F221E}" type="presOf" srcId="{F1922A90-04E1-4A46-88EB-3907109C9E75}" destId="{F4DE4A3A-6D28-4366-B544-CB23663B433B}" srcOrd="0" destOrd="0" presId="urn:microsoft.com/office/officeart/2005/8/layout/vList2"/>
    <dgm:cxn modelId="{B14645BF-3C0B-449E-BB91-E23AB8384534}" type="presParOf" srcId="{AA82400E-9548-468E-A4EA-9A81127A3788}" destId="{6E62B7D2-F320-41BC-8DB1-BF50E872700E}" srcOrd="0" destOrd="0" presId="urn:microsoft.com/office/officeart/2005/8/layout/vList2"/>
    <dgm:cxn modelId="{3DF0AA4D-81C5-4390-8BD0-B9A4F22A2FBA}" type="presParOf" srcId="{AA82400E-9548-468E-A4EA-9A81127A3788}" destId="{F76BC5DD-5D01-42F4-A294-B971E79E85C2}" srcOrd="1" destOrd="0" presId="urn:microsoft.com/office/officeart/2005/8/layout/vList2"/>
    <dgm:cxn modelId="{DA522F94-59FF-406A-BEDB-F58BE523F91C}" type="presParOf" srcId="{AA82400E-9548-468E-A4EA-9A81127A3788}" destId="{F4DE4A3A-6D28-4366-B544-CB23663B433B}" srcOrd="2" destOrd="0" presId="urn:microsoft.com/office/officeart/2005/8/layout/vList2"/>
    <dgm:cxn modelId="{DDAB8D45-A778-4502-AF54-F80714A29F54}" type="presParOf" srcId="{AA82400E-9548-468E-A4EA-9A81127A3788}" destId="{3531F8F3-1AB8-43CA-895B-FDB7EC8B0BEA}" srcOrd="3" destOrd="0" presId="urn:microsoft.com/office/officeart/2005/8/layout/vList2"/>
    <dgm:cxn modelId="{EB507001-EE34-4C56-BB41-CE462F731ACE}" type="presParOf" srcId="{AA82400E-9548-468E-A4EA-9A81127A3788}" destId="{7F63E0DA-21A5-49D4-98C7-B3B71A22F6F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7DBDB4A-54C8-4BAA-91D3-1E96AE5BF2A9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DCC0E78-71BB-4C0B-B62A-EF08DBCFC387}">
      <dgm:prSet/>
      <dgm:spPr/>
      <dgm:t>
        <a:bodyPr/>
        <a:lstStyle/>
        <a:p>
          <a:r>
            <a:rPr lang="id-ID" dirty="0"/>
            <a:t>Ditundukkan</a:t>
          </a:r>
          <a:r>
            <a:rPr lang="en-US" dirty="0"/>
            <a:t>:</a:t>
          </a:r>
        </a:p>
        <a:p>
          <a:r>
            <a:rPr lang="en-US" dirty="0"/>
            <a:t>- Bayar </a:t>
          </a:r>
          <a:r>
            <a:rPr lang="en-US" dirty="0" err="1"/>
            <a:t>upeti</a:t>
          </a:r>
          <a:endParaRPr lang="en-US" dirty="0"/>
        </a:p>
        <a:p>
          <a:r>
            <a:rPr lang="en-US" dirty="0"/>
            <a:t>- </a:t>
          </a:r>
          <a:r>
            <a:rPr lang="en-US" dirty="0" err="1"/>
            <a:t>Dipaksa</a:t>
          </a:r>
          <a:r>
            <a:rPr lang="en-US" dirty="0"/>
            <a:t> </a:t>
          </a:r>
          <a:r>
            <a:rPr lang="en-US" dirty="0" err="1"/>
            <a:t>sebagai</a:t>
          </a:r>
          <a:r>
            <a:rPr lang="en-US" dirty="0"/>
            <a:t> </a:t>
          </a:r>
          <a:r>
            <a:rPr lang="en-US" dirty="0" err="1"/>
            <a:t>prajurit</a:t>
          </a:r>
          <a:endParaRPr lang="en-US" dirty="0"/>
        </a:p>
      </dgm:t>
    </dgm:pt>
    <dgm:pt modelId="{75D05789-0E64-467B-9C8B-19BC361BB78D}" type="parTrans" cxnId="{EFE3193C-F304-45E7-BD9D-A3BCF7F94FF8}">
      <dgm:prSet/>
      <dgm:spPr/>
      <dgm:t>
        <a:bodyPr/>
        <a:lstStyle/>
        <a:p>
          <a:endParaRPr lang="en-US"/>
        </a:p>
      </dgm:t>
    </dgm:pt>
    <dgm:pt modelId="{7C43CD02-BDF9-41EB-AC79-9B28EEAB686E}" type="sibTrans" cxnId="{EFE3193C-F304-45E7-BD9D-A3BCF7F94FF8}">
      <dgm:prSet/>
      <dgm:spPr/>
      <dgm:t>
        <a:bodyPr/>
        <a:lstStyle/>
        <a:p>
          <a:endParaRPr lang="en-US"/>
        </a:p>
      </dgm:t>
    </dgm:pt>
    <dgm:pt modelId="{C428243B-3FAB-4703-9D9A-B7736F7264E5}">
      <dgm:prSet/>
      <dgm:spPr/>
      <dgm:t>
        <a:bodyPr/>
        <a:lstStyle/>
        <a:p>
          <a:r>
            <a:rPr lang="id-ID" dirty="0"/>
            <a:t>Desa yang dekat dg istana </a:t>
          </a:r>
          <a:r>
            <a:rPr lang="en-US" dirty="0" err="1"/>
            <a:t>hilang</a:t>
          </a:r>
          <a:r>
            <a:rPr lang="en-US" dirty="0"/>
            <a:t>.</a:t>
          </a:r>
        </a:p>
        <a:p>
          <a:r>
            <a:rPr lang="en-US" dirty="0"/>
            <a:t>Yang </a:t>
          </a:r>
          <a:r>
            <a:rPr lang="en-US" dirty="0" err="1"/>
            <a:t>jauh</a:t>
          </a:r>
          <a:r>
            <a:rPr lang="en-US" dirty="0"/>
            <a:t> </a:t>
          </a:r>
          <a:r>
            <a:rPr lang="en-US" dirty="0" err="1"/>
            <a:t>dari</a:t>
          </a:r>
          <a:r>
            <a:rPr lang="en-US" dirty="0"/>
            <a:t> </a:t>
          </a:r>
          <a:r>
            <a:rPr lang="en-US" dirty="0" err="1"/>
            <a:t>istana</a:t>
          </a:r>
          <a:r>
            <a:rPr lang="en-US" dirty="0"/>
            <a:t> </a:t>
          </a:r>
          <a:r>
            <a:rPr lang="en-US" dirty="0" err="1"/>
            <a:t>tetap</a:t>
          </a:r>
          <a:r>
            <a:rPr lang="en-US" dirty="0"/>
            <a:t> </a:t>
          </a:r>
          <a:r>
            <a:rPr lang="en-US" dirty="0" err="1"/>
            <a:t>otonom</a:t>
          </a:r>
          <a:r>
            <a:rPr lang="en-US" dirty="0"/>
            <a:t> </a:t>
          </a:r>
          <a:r>
            <a:rPr lang="id-ID" dirty="0"/>
            <a:t> </a:t>
          </a:r>
          <a:endParaRPr lang="en-US" dirty="0"/>
        </a:p>
      </dgm:t>
    </dgm:pt>
    <dgm:pt modelId="{7957A8DD-2E44-4E23-9FFB-E6C8C2D36176}" type="parTrans" cxnId="{27C462A1-6B65-4FF5-A3DF-74C7E8A4064C}">
      <dgm:prSet/>
      <dgm:spPr/>
      <dgm:t>
        <a:bodyPr/>
        <a:lstStyle/>
        <a:p>
          <a:endParaRPr lang="en-US"/>
        </a:p>
      </dgm:t>
    </dgm:pt>
    <dgm:pt modelId="{E0E0C1A8-513E-44DA-ACFE-7DA5AC66E96F}" type="sibTrans" cxnId="{27C462A1-6B65-4FF5-A3DF-74C7E8A4064C}">
      <dgm:prSet/>
      <dgm:spPr/>
      <dgm:t>
        <a:bodyPr/>
        <a:lstStyle/>
        <a:p>
          <a:endParaRPr lang="en-US"/>
        </a:p>
      </dgm:t>
    </dgm:pt>
    <dgm:pt modelId="{14E12A0F-32A9-4AA4-8BAC-CAE175F5B29E}" type="pres">
      <dgm:prSet presAssocID="{77DBDB4A-54C8-4BAA-91D3-1E96AE5BF2A9}" presName="linear" presStyleCnt="0">
        <dgm:presLayoutVars>
          <dgm:animLvl val="lvl"/>
          <dgm:resizeHandles val="exact"/>
        </dgm:presLayoutVars>
      </dgm:prSet>
      <dgm:spPr/>
    </dgm:pt>
    <dgm:pt modelId="{EF6BCB57-F1CE-4B6D-973F-970D6CAC67D4}" type="pres">
      <dgm:prSet presAssocID="{3DCC0E78-71BB-4C0B-B62A-EF08DBCFC387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112E1C9-F221-4FD4-BA55-FC4E69A81B7A}" type="pres">
      <dgm:prSet presAssocID="{7C43CD02-BDF9-41EB-AC79-9B28EEAB686E}" presName="spacer" presStyleCnt="0"/>
      <dgm:spPr/>
    </dgm:pt>
    <dgm:pt modelId="{A05FD628-9376-4081-A5D8-492191C50D62}" type="pres">
      <dgm:prSet presAssocID="{C428243B-3FAB-4703-9D9A-B7736F7264E5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DAD1141B-412D-4886-8584-0EC7E2642764}" type="presOf" srcId="{77DBDB4A-54C8-4BAA-91D3-1E96AE5BF2A9}" destId="{14E12A0F-32A9-4AA4-8BAC-CAE175F5B29E}" srcOrd="0" destOrd="0" presId="urn:microsoft.com/office/officeart/2005/8/layout/vList2"/>
    <dgm:cxn modelId="{EFE3193C-F304-45E7-BD9D-A3BCF7F94FF8}" srcId="{77DBDB4A-54C8-4BAA-91D3-1E96AE5BF2A9}" destId="{3DCC0E78-71BB-4C0B-B62A-EF08DBCFC387}" srcOrd="0" destOrd="0" parTransId="{75D05789-0E64-467B-9C8B-19BC361BB78D}" sibTransId="{7C43CD02-BDF9-41EB-AC79-9B28EEAB686E}"/>
    <dgm:cxn modelId="{1197885A-97D5-4907-B6F6-67E22B7FCB27}" type="presOf" srcId="{3DCC0E78-71BB-4C0B-B62A-EF08DBCFC387}" destId="{EF6BCB57-F1CE-4B6D-973F-970D6CAC67D4}" srcOrd="0" destOrd="0" presId="urn:microsoft.com/office/officeart/2005/8/layout/vList2"/>
    <dgm:cxn modelId="{F45C0B99-CD5D-4481-86E8-87E00D39F3B9}" type="presOf" srcId="{C428243B-3FAB-4703-9D9A-B7736F7264E5}" destId="{A05FD628-9376-4081-A5D8-492191C50D62}" srcOrd="0" destOrd="0" presId="urn:microsoft.com/office/officeart/2005/8/layout/vList2"/>
    <dgm:cxn modelId="{27C462A1-6B65-4FF5-A3DF-74C7E8A4064C}" srcId="{77DBDB4A-54C8-4BAA-91D3-1E96AE5BF2A9}" destId="{C428243B-3FAB-4703-9D9A-B7736F7264E5}" srcOrd="1" destOrd="0" parTransId="{7957A8DD-2E44-4E23-9FFB-E6C8C2D36176}" sibTransId="{E0E0C1A8-513E-44DA-ACFE-7DA5AC66E96F}"/>
    <dgm:cxn modelId="{CCD1E401-AE24-4BE8-8A34-3EB517136A47}" type="presParOf" srcId="{14E12A0F-32A9-4AA4-8BAC-CAE175F5B29E}" destId="{EF6BCB57-F1CE-4B6D-973F-970D6CAC67D4}" srcOrd="0" destOrd="0" presId="urn:microsoft.com/office/officeart/2005/8/layout/vList2"/>
    <dgm:cxn modelId="{FFBBAE2F-70CE-404B-B034-ADDF1A2EB551}" type="presParOf" srcId="{14E12A0F-32A9-4AA4-8BAC-CAE175F5B29E}" destId="{9112E1C9-F221-4FD4-BA55-FC4E69A81B7A}" srcOrd="1" destOrd="0" presId="urn:microsoft.com/office/officeart/2005/8/layout/vList2"/>
    <dgm:cxn modelId="{10BC54AC-9572-4EF7-B617-671E27F44772}" type="presParOf" srcId="{14E12A0F-32A9-4AA4-8BAC-CAE175F5B29E}" destId="{A05FD628-9376-4081-A5D8-492191C50D6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3EDEBB-66BC-4003-AD8D-E6D5E3EAAAA0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8FD194FB-BC0B-4030-B0CF-2DA6A9F07F88}">
      <dgm:prSet/>
      <dgm:spPr/>
      <dgm:t>
        <a:bodyPr/>
        <a:lstStyle/>
        <a:p>
          <a:r>
            <a:rPr lang="id-ID"/>
            <a:t>TAHAP I</a:t>
          </a:r>
          <a:r>
            <a:rPr lang="en-US"/>
            <a:t> (VOC: 1602-1800)</a:t>
          </a:r>
        </a:p>
      </dgm:t>
    </dgm:pt>
    <dgm:pt modelId="{0FEA968C-2F4E-4016-BB01-D54573E4480E}" type="parTrans" cxnId="{B303CF33-7FC4-4AB0-93F7-B0620555631E}">
      <dgm:prSet/>
      <dgm:spPr/>
      <dgm:t>
        <a:bodyPr/>
        <a:lstStyle/>
        <a:p>
          <a:endParaRPr lang="en-US"/>
        </a:p>
      </dgm:t>
    </dgm:pt>
    <dgm:pt modelId="{8665E6AF-8946-4204-B5CD-15D2F2F42874}" type="sibTrans" cxnId="{B303CF33-7FC4-4AB0-93F7-B0620555631E}">
      <dgm:prSet/>
      <dgm:spPr/>
      <dgm:t>
        <a:bodyPr/>
        <a:lstStyle/>
        <a:p>
          <a:endParaRPr lang="en-US"/>
        </a:p>
      </dgm:t>
    </dgm:pt>
    <dgm:pt modelId="{FCC1B46B-7164-41EB-95CD-BAC1B304A103}">
      <dgm:prSet/>
      <dgm:spPr/>
      <dgm:t>
        <a:bodyPr/>
        <a:lstStyle/>
        <a:p>
          <a:r>
            <a:rPr lang="en-US" dirty="0" err="1"/>
            <a:t>Ditundukkan</a:t>
          </a:r>
          <a:r>
            <a:rPr lang="en-US" dirty="0"/>
            <a:t> </a:t>
          </a:r>
          <a:r>
            <a:rPr lang="en-US" dirty="0" err="1"/>
            <a:t>melalui</a:t>
          </a:r>
          <a:r>
            <a:rPr lang="en-US" dirty="0"/>
            <a:t> raja, </a:t>
          </a:r>
          <a:r>
            <a:rPr lang="en-US" dirty="0" err="1"/>
            <a:t>bupati</a:t>
          </a:r>
          <a:r>
            <a:rPr lang="en-US" dirty="0"/>
            <a:t>, </a:t>
          </a:r>
          <a:r>
            <a:rPr lang="en-US" dirty="0" err="1"/>
            <a:t>demang</a:t>
          </a:r>
          <a:r>
            <a:rPr lang="en-US" dirty="0"/>
            <a:t>, dan </a:t>
          </a:r>
          <a:r>
            <a:rPr lang="en-US"/>
            <a:t>lurah</a:t>
          </a:r>
          <a:endParaRPr lang="en-US" dirty="0"/>
        </a:p>
      </dgm:t>
    </dgm:pt>
    <dgm:pt modelId="{D1F5E568-1AE9-41A0-8C74-020E41EE5CA1}" type="parTrans" cxnId="{F23B8C1E-C433-4474-B108-BB7162B7AF44}">
      <dgm:prSet/>
      <dgm:spPr/>
      <dgm:t>
        <a:bodyPr/>
        <a:lstStyle/>
        <a:p>
          <a:endParaRPr lang="en-US"/>
        </a:p>
      </dgm:t>
    </dgm:pt>
    <dgm:pt modelId="{0482A538-3119-44BA-B11C-881C29AD0F93}" type="sibTrans" cxnId="{F23B8C1E-C433-4474-B108-BB7162B7AF44}">
      <dgm:prSet/>
      <dgm:spPr/>
      <dgm:t>
        <a:bodyPr/>
        <a:lstStyle/>
        <a:p>
          <a:endParaRPr lang="en-US"/>
        </a:p>
      </dgm:t>
    </dgm:pt>
    <dgm:pt modelId="{638EB9A2-C7E2-45D1-A6A0-D580707A7BE0}">
      <dgm:prSet/>
      <dgm:spPr/>
      <dgm:t>
        <a:bodyPr/>
        <a:lstStyle/>
        <a:p>
          <a:r>
            <a:rPr lang="id-ID"/>
            <a:t>TAHAP II</a:t>
          </a:r>
          <a:r>
            <a:rPr lang="en-US"/>
            <a:t> (Hindia Belanda: 1800-1905)</a:t>
          </a:r>
        </a:p>
      </dgm:t>
    </dgm:pt>
    <dgm:pt modelId="{4F59FC41-19CD-4A48-8592-946D0CF35EF9}" type="parTrans" cxnId="{8238D8CF-17EF-412A-9527-9B7B15A5BACD}">
      <dgm:prSet/>
      <dgm:spPr/>
      <dgm:t>
        <a:bodyPr/>
        <a:lstStyle/>
        <a:p>
          <a:endParaRPr lang="en-US"/>
        </a:p>
      </dgm:t>
    </dgm:pt>
    <dgm:pt modelId="{97CE252F-CEDE-45A3-9675-E62F1847FBE9}" type="sibTrans" cxnId="{8238D8CF-17EF-412A-9527-9B7B15A5BACD}">
      <dgm:prSet/>
      <dgm:spPr/>
      <dgm:t>
        <a:bodyPr/>
        <a:lstStyle/>
        <a:p>
          <a:endParaRPr lang="en-US"/>
        </a:p>
      </dgm:t>
    </dgm:pt>
    <dgm:pt modelId="{0A4F444D-9893-401A-92FF-B02C11D2C757}">
      <dgm:prSet/>
      <dgm:spPr/>
      <dgm:t>
        <a:bodyPr/>
        <a:lstStyle/>
        <a:p>
          <a:r>
            <a:rPr lang="en-US" dirty="0" err="1"/>
            <a:t>Dikontrol</a:t>
          </a:r>
          <a:endParaRPr lang="en-US" dirty="0"/>
        </a:p>
        <a:p>
          <a:r>
            <a:rPr lang="en-US" dirty="0" err="1"/>
            <a:t>Dieksploitasi</a:t>
          </a:r>
          <a:r>
            <a:rPr lang="en-US" dirty="0"/>
            <a:t> (</a:t>
          </a:r>
          <a:r>
            <a:rPr lang="en-US" dirty="0" err="1"/>
            <a:t>tanam</a:t>
          </a:r>
          <a:r>
            <a:rPr lang="en-US" dirty="0"/>
            <a:t> </a:t>
          </a:r>
          <a:r>
            <a:rPr lang="en-US" dirty="0" err="1"/>
            <a:t>Paksa</a:t>
          </a:r>
          <a:r>
            <a:rPr lang="en-US" dirty="0"/>
            <a:t>) </a:t>
          </a:r>
        </a:p>
      </dgm:t>
    </dgm:pt>
    <dgm:pt modelId="{909B7479-22EE-4CE5-8FB7-7A0FC3A6E47F}" type="parTrans" cxnId="{0857AAC4-5170-4245-9BA5-A490F989C21F}">
      <dgm:prSet/>
      <dgm:spPr/>
      <dgm:t>
        <a:bodyPr/>
        <a:lstStyle/>
        <a:p>
          <a:endParaRPr lang="en-US"/>
        </a:p>
      </dgm:t>
    </dgm:pt>
    <dgm:pt modelId="{306480F8-94B4-43DC-9DAE-B20C068F8B11}" type="sibTrans" cxnId="{0857AAC4-5170-4245-9BA5-A490F989C21F}">
      <dgm:prSet/>
      <dgm:spPr/>
      <dgm:t>
        <a:bodyPr/>
        <a:lstStyle/>
        <a:p>
          <a:endParaRPr lang="en-US"/>
        </a:p>
      </dgm:t>
    </dgm:pt>
    <dgm:pt modelId="{0DF0A581-709B-4B21-B4FC-59B79F85F940}">
      <dgm:prSet/>
      <dgm:spPr/>
      <dgm:t>
        <a:bodyPr/>
        <a:lstStyle/>
        <a:p>
          <a:r>
            <a:rPr lang="id-ID" dirty="0"/>
            <a:t>TAHAP III</a:t>
          </a:r>
          <a:r>
            <a:rPr lang="en-US" dirty="0"/>
            <a:t> (</a:t>
          </a:r>
          <a:r>
            <a:rPr lang="en-US" dirty="0" err="1"/>
            <a:t>Hindia</a:t>
          </a:r>
          <a:r>
            <a:rPr lang="en-US" dirty="0"/>
            <a:t> Belanda: 1906-1942)</a:t>
          </a:r>
        </a:p>
      </dgm:t>
    </dgm:pt>
    <dgm:pt modelId="{FA8FCE95-5864-4BD3-A5FB-652EBA64A14E}" type="parTrans" cxnId="{0861C376-5B91-45A4-B0AD-726C6365567F}">
      <dgm:prSet/>
      <dgm:spPr/>
      <dgm:t>
        <a:bodyPr/>
        <a:lstStyle/>
        <a:p>
          <a:endParaRPr lang="en-US"/>
        </a:p>
      </dgm:t>
    </dgm:pt>
    <dgm:pt modelId="{4968BC49-A54F-4CDC-94D8-E3C14B5FF367}" type="sibTrans" cxnId="{0861C376-5B91-45A4-B0AD-726C6365567F}">
      <dgm:prSet/>
      <dgm:spPr/>
      <dgm:t>
        <a:bodyPr/>
        <a:lstStyle/>
        <a:p>
          <a:endParaRPr lang="en-US"/>
        </a:p>
      </dgm:t>
    </dgm:pt>
    <dgm:pt modelId="{C826BABB-12E0-4B5A-B85D-6C77E159ACB4}">
      <dgm:prSet/>
      <dgm:spPr/>
      <dgm:t>
        <a:bodyPr/>
        <a:lstStyle/>
        <a:p>
          <a:r>
            <a:rPr lang="id-ID" dirty="0"/>
            <a:t>Diakui sebagai badan hukum (</a:t>
          </a:r>
          <a:r>
            <a:rPr lang="en-US" dirty="0" err="1"/>
            <a:t>Inlandsche</a:t>
          </a:r>
          <a:r>
            <a:rPr lang="en-US" dirty="0"/>
            <a:t> </a:t>
          </a:r>
          <a:r>
            <a:rPr lang="en-US" dirty="0" err="1"/>
            <a:t>Gemeente</a:t>
          </a:r>
          <a:r>
            <a:rPr lang="en-US" dirty="0"/>
            <a:t> )</a:t>
          </a:r>
        </a:p>
      </dgm:t>
    </dgm:pt>
    <dgm:pt modelId="{70501E49-3ECB-4B99-9261-87D72E665B5D}" type="parTrans" cxnId="{03F4DEC9-AD8F-4542-ACE5-492A65F5F9CD}">
      <dgm:prSet/>
      <dgm:spPr/>
      <dgm:t>
        <a:bodyPr/>
        <a:lstStyle/>
        <a:p>
          <a:endParaRPr lang="en-US"/>
        </a:p>
      </dgm:t>
    </dgm:pt>
    <dgm:pt modelId="{CF3A7255-654C-43B9-BC35-9B4588E8EC61}" type="sibTrans" cxnId="{03F4DEC9-AD8F-4542-ACE5-492A65F5F9CD}">
      <dgm:prSet/>
      <dgm:spPr/>
      <dgm:t>
        <a:bodyPr/>
        <a:lstStyle/>
        <a:p>
          <a:endParaRPr lang="en-US"/>
        </a:p>
      </dgm:t>
    </dgm:pt>
    <dgm:pt modelId="{B2BD8386-83C3-491E-8700-47694C30BB4F}">
      <dgm:prSet/>
      <dgm:spPr/>
      <dgm:t>
        <a:bodyPr/>
        <a:lstStyle/>
        <a:p>
          <a:r>
            <a:rPr lang="en-US" dirty="0" err="1"/>
            <a:t>Otonomi</a:t>
          </a:r>
          <a:r>
            <a:rPr lang="en-US" dirty="0"/>
            <a:t> </a:t>
          </a:r>
          <a:r>
            <a:rPr lang="en-US" dirty="0" err="1"/>
            <a:t>aslinya</a:t>
          </a:r>
          <a:r>
            <a:rPr lang="en-US" dirty="0"/>
            <a:t> </a:t>
          </a:r>
          <a:r>
            <a:rPr lang="en-US" dirty="0" err="1"/>
            <a:t>hilang</a:t>
          </a:r>
          <a:r>
            <a:rPr lang="en-US" dirty="0"/>
            <a:t> </a:t>
          </a:r>
          <a:r>
            <a:rPr lang="en-US" dirty="0" err="1"/>
            <a:t>karena</a:t>
          </a:r>
          <a:r>
            <a:rPr lang="en-US" dirty="0"/>
            <a:t> </a:t>
          </a:r>
          <a:r>
            <a:rPr lang="en-US" dirty="0" err="1"/>
            <a:t>sudah</a:t>
          </a:r>
          <a:r>
            <a:rPr lang="en-US" dirty="0"/>
            <a:t> </a:t>
          </a:r>
          <a:r>
            <a:rPr lang="en-US" dirty="0" err="1"/>
            <a:t>diatur</a:t>
          </a:r>
          <a:r>
            <a:rPr lang="en-US" dirty="0"/>
            <a:t> dg </a:t>
          </a:r>
          <a:r>
            <a:rPr lang="en-US" dirty="0" err="1"/>
            <a:t>hukum</a:t>
          </a:r>
          <a:r>
            <a:rPr lang="en-US" dirty="0"/>
            <a:t> </a:t>
          </a:r>
          <a:r>
            <a:rPr lang="en-US" dirty="0" err="1"/>
            <a:t>positif</a:t>
          </a:r>
          <a:r>
            <a:rPr lang="en-US" dirty="0"/>
            <a:t> (IGO 1906, S. 83/1906, S. 212/1907)</a:t>
          </a:r>
        </a:p>
      </dgm:t>
    </dgm:pt>
    <dgm:pt modelId="{2E4925DE-E66B-4DDF-B345-C5C00213EE69}" type="parTrans" cxnId="{CDB76661-6096-414D-AAD6-082D2F260CA6}">
      <dgm:prSet/>
      <dgm:spPr/>
      <dgm:t>
        <a:bodyPr/>
        <a:lstStyle/>
        <a:p>
          <a:endParaRPr lang="en-US"/>
        </a:p>
      </dgm:t>
    </dgm:pt>
    <dgm:pt modelId="{741A27DB-2541-46CD-85F4-98D6EE3C938B}" type="sibTrans" cxnId="{CDB76661-6096-414D-AAD6-082D2F260CA6}">
      <dgm:prSet/>
      <dgm:spPr/>
      <dgm:t>
        <a:bodyPr/>
        <a:lstStyle/>
        <a:p>
          <a:endParaRPr lang="en-US"/>
        </a:p>
      </dgm:t>
    </dgm:pt>
    <dgm:pt modelId="{F6BAD540-69BE-4EB0-92BF-479183C4986B}" type="pres">
      <dgm:prSet presAssocID="{1C3EDEBB-66BC-4003-AD8D-E6D5E3EAAAA0}" presName="Name0" presStyleCnt="0">
        <dgm:presLayoutVars>
          <dgm:dir/>
          <dgm:resizeHandles val="exact"/>
        </dgm:presLayoutVars>
      </dgm:prSet>
      <dgm:spPr/>
    </dgm:pt>
    <dgm:pt modelId="{AA0B7363-829C-42F7-9981-B8D50987EE9A}" type="pres">
      <dgm:prSet presAssocID="{8FD194FB-BC0B-4030-B0CF-2DA6A9F07F88}" presName="node" presStyleLbl="node1" presStyleIdx="0" presStyleCnt="7">
        <dgm:presLayoutVars>
          <dgm:bulletEnabled val="1"/>
        </dgm:presLayoutVars>
      </dgm:prSet>
      <dgm:spPr/>
    </dgm:pt>
    <dgm:pt modelId="{D142B0FA-5BE2-4D18-8414-BCD0CD4983FB}" type="pres">
      <dgm:prSet presAssocID="{8665E6AF-8946-4204-B5CD-15D2F2F42874}" presName="sibTrans" presStyleLbl="sibTrans1D1" presStyleIdx="0" presStyleCnt="6"/>
      <dgm:spPr/>
    </dgm:pt>
    <dgm:pt modelId="{904F5875-3270-4B89-8060-897B52ED4E6A}" type="pres">
      <dgm:prSet presAssocID="{8665E6AF-8946-4204-B5CD-15D2F2F42874}" presName="connectorText" presStyleLbl="sibTrans1D1" presStyleIdx="0" presStyleCnt="6"/>
      <dgm:spPr/>
    </dgm:pt>
    <dgm:pt modelId="{768085D3-06BA-4A9F-8589-79F256F2114A}" type="pres">
      <dgm:prSet presAssocID="{FCC1B46B-7164-41EB-95CD-BAC1B304A103}" presName="node" presStyleLbl="node1" presStyleIdx="1" presStyleCnt="7">
        <dgm:presLayoutVars>
          <dgm:bulletEnabled val="1"/>
        </dgm:presLayoutVars>
      </dgm:prSet>
      <dgm:spPr/>
    </dgm:pt>
    <dgm:pt modelId="{EA805E62-BE3A-4DBE-B747-BAC4190AEB64}" type="pres">
      <dgm:prSet presAssocID="{0482A538-3119-44BA-B11C-881C29AD0F93}" presName="sibTrans" presStyleLbl="sibTrans1D1" presStyleIdx="1" presStyleCnt="6"/>
      <dgm:spPr/>
    </dgm:pt>
    <dgm:pt modelId="{AC77553F-FC81-44B6-9FCD-AD6A89D09CFB}" type="pres">
      <dgm:prSet presAssocID="{0482A538-3119-44BA-B11C-881C29AD0F93}" presName="connectorText" presStyleLbl="sibTrans1D1" presStyleIdx="1" presStyleCnt="6"/>
      <dgm:spPr/>
    </dgm:pt>
    <dgm:pt modelId="{F6B98F1C-6630-411C-B80F-6C034EEA375A}" type="pres">
      <dgm:prSet presAssocID="{638EB9A2-C7E2-45D1-A6A0-D580707A7BE0}" presName="node" presStyleLbl="node1" presStyleIdx="2" presStyleCnt="7">
        <dgm:presLayoutVars>
          <dgm:bulletEnabled val="1"/>
        </dgm:presLayoutVars>
      </dgm:prSet>
      <dgm:spPr/>
    </dgm:pt>
    <dgm:pt modelId="{8BF9D4CD-4E52-4817-8786-E0A0B743E7A7}" type="pres">
      <dgm:prSet presAssocID="{97CE252F-CEDE-45A3-9675-E62F1847FBE9}" presName="sibTrans" presStyleLbl="sibTrans1D1" presStyleIdx="2" presStyleCnt="6"/>
      <dgm:spPr/>
    </dgm:pt>
    <dgm:pt modelId="{00725783-71C7-4B79-AA3F-FDCE5444C55B}" type="pres">
      <dgm:prSet presAssocID="{97CE252F-CEDE-45A3-9675-E62F1847FBE9}" presName="connectorText" presStyleLbl="sibTrans1D1" presStyleIdx="2" presStyleCnt="6"/>
      <dgm:spPr/>
    </dgm:pt>
    <dgm:pt modelId="{066BFFD3-6E23-4FB6-A583-5968DF7202BA}" type="pres">
      <dgm:prSet presAssocID="{0A4F444D-9893-401A-92FF-B02C11D2C757}" presName="node" presStyleLbl="node1" presStyleIdx="3" presStyleCnt="7">
        <dgm:presLayoutVars>
          <dgm:bulletEnabled val="1"/>
        </dgm:presLayoutVars>
      </dgm:prSet>
      <dgm:spPr/>
    </dgm:pt>
    <dgm:pt modelId="{756023C3-0BFD-456C-BAE1-C36A0C449950}" type="pres">
      <dgm:prSet presAssocID="{306480F8-94B4-43DC-9DAE-B20C068F8B11}" presName="sibTrans" presStyleLbl="sibTrans1D1" presStyleIdx="3" presStyleCnt="6"/>
      <dgm:spPr/>
    </dgm:pt>
    <dgm:pt modelId="{DB29A24E-83E5-407C-BFAF-936D439B692B}" type="pres">
      <dgm:prSet presAssocID="{306480F8-94B4-43DC-9DAE-B20C068F8B11}" presName="connectorText" presStyleLbl="sibTrans1D1" presStyleIdx="3" presStyleCnt="6"/>
      <dgm:spPr/>
    </dgm:pt>
    <dgm:pt modelId="{16BD8A74-E1D8-49C6-8653-1537EB826947}" type="pres">
      <dgm:prSet presAssocID="{0DF0A581-709B-4B21-B4FC-59B79F85F940}" presName="node" presStyleLbl="node1" presStyleIdx="4" presStyleCnt="7">
        <dgm:presLayoutVars>
          <dgm:bulletEnabled val="1"/>
        </dgm:presLayoutVars>
      </dgm:prSet>
      <dgm:spPr/>
    </dgm:pt>
    <dgm:pt modelId="{87515618-1533-4ACB-A7CC-8D704E2BC834}" type="pres">
      <dgm:prSet presAssocID="{4968BC49-A54F-4CDC-94D8-E3C14B5FF367}" presName="sibTrans" presStyleLbl="sibTrans1D1" presStyleIdx="4" presStyleCnt="6"/>
      <dgm:spPr/>
    </dgm:pt>
    <dgm:pt modelId="{68F992A2-FC49-48DD-B018-0E518B4D5E3E}" type="pres">
      <dgm:prSet presAssocID="{4968BC49-A54F-4CDC-94D8-E3C14B5FF367}" presName="connectorText" presStyleLbl="sibTrans1D1" presStyleIdx="4" presStyleCnt="6"/>
      <dgm:spPr/>
    </dgm:pt>
    <dgm:pt modelId="{04BD8531-A020-4D0C-9990-2935BD54199B}" type="pres">
      <dgm:prSet presAssocID="{C826BABB-12E0-4B5A-B85D-6C77E159ACB4}" presName="node" presStyleLbl="node1" presStyleIdx="5" presStyleCnt="7">
        <dgm:presLayoutVars>
          <dgm:bulletEnabled val="1"/>
        </dgm:presLayoutVars>
      </dgm:prSet>
      <dgm:spPr/>
    </dgm:pt>
    <dgm:pt modelId="{2C95F70A-E4A7-4E35-A048-69B22E1AFFFC}" type="pres">
      <dgm:prSet presAssocID="{CF3A7255-654C-43B9-BC35-9B4588E8EC61}" presName="sibTrans" presStyleLbl="sibTrans1D1" presStyleIdx="5" presStyleCnt="6"/>
      <dgm:spPr/>
    </dgm:pt>
    <dgm:pt modelId="{58C49E4F-2E90-4729-987B-EE5C3B72467F}" type="pres">
      <dgm:prSet presAssocID="{CF3A7255-654C-43B9-BC35-9B4588E8EC61}" presName="connectorText" presStyleLbl="sibTrans1D1" presStyleIdx="5" presStyleCnt="6"/>
      <dgm:spPr/>
    </dgm:pt>
    <dgm:pt modelId="{FFCB08CE-34CA-42AB-8147-DDD6D16F2AE5}" type="pres">
      <dgm:prSet presAssocID="{B2BD8386-83C3-491E-8700-47694C30BB4F}" presName="node" presStyleLbl="node1" presStyleIdx="6" presStyleCnt="7">
        <dgm:presLayoutVars>
          <dgm:bulletEnabled val="1"/>
        </dgm:presLayoutVars>
      </dgm:prSet>
      <dgm:spPr/>
    </dgm:pt>
  </dgm:ptLst>
  <dgm:cxnLst>
    <dgm:cxn modelId="{4B0A8B05-FE00-4F61-8A6F-015A8EA34599}" type="presOf" srcId="{0482A538-3119-44BA-B11C-881C29AD0F93}" destId="{EA805E62-BE3A-4DBE-B747-BAC4190AEB64}" srcOrd="0" destOrd="0" presId="urn:microsoft.com/office/officeart/2016/7/layout/RepeatingBendingProcessNew"/>
    <dgm:cxn modelId="{7F484706-080B-49DE-A61F-6E0B4D2BEA70}" type="presOf" srcId="{97CE252F-CEDE-45A3-9675-E62F1847FBE9}" destId="{8BF9D4CD-4E52-4817-8786-E0A0B743E7A7}" srcOrd="0" destOrd="0" presId="urn:microsoft.com/office/officeart/2016/7/layout/RepeatingBendingProcessNew"/>
    <dgm:cxn modelId="{7CD64C0E-2F0E-4C98-BB73-82FD3FE1D5C0}" type="presOf" srcId="{306480F8-94B4-43DC-9DAE-B20C068F8B11}" destId="{DB29A24E-83E5-407C-BFAF-936D439B692B}" srcOrd="1" destOrd="0" presId="urn:microsoft.com/office/officeart/2016/7/layout/RepeatingBendingProcessNew"/>
    <dgm:cxn modelId="{41E0EE1B-425C-45E7-A1AB-6BAC107EDFBB}" type="presOf" srcId="{0482A538-3119-44BA-B11C-881C29AD0F93}" destId="{AC77553F-FC81-44B6-9FCD-AD6A89D09CFB}" srcOrd="1" destOrd="0" presId="urn:microsoft.com/office/officeart/2016/7/layout/RepeatingBendingProcessNew"/>
    <dgm:cxn modelId="{F23B8C1E-C433-4474-B108-BB7162B7AF44}" srcId="{1C3EDEBB-66BC-4003-AD8D-E6D5E3EAAAA0}" destId="{FCC1B46B-7164-41EB-95CD-BAC1B304A103}" srcOrd="1" destOrd="0" parTransId="{D1F5E568-1AE9-41A0-8C74-020E41EE5CA1}" sibTransId="{0482A538-3119-44BA-B11C-881C29AD0F93}"/>
    <dgm:cxn modelId="{B303CF33-7FC4-4AB0-93F7-B0620555631E}" srcId="{1C3EDEBB-66BC-4003-AD8D-E6D5E3EAAAA0}" destId="{8FD194FB-BC0B-4030-B0CF-2DA6A9F07F88}" srcOrd="0" destOrd="0" parTransId="{0FEA968C-2F4E-4016-BB01-D54573E4480E}" sibTransId="{8665E6AF-8946-4204-B5CD-15D2F2F42874}"/>
    <dgm:cxn modelId="{CDB76661-6096-414D-AAD6-082D2F260CA6}" srcId="{1C3EDEBB-66BC-4003-AD8D-E6D5E3EAAAA0}" destId="{B2BD8386-83C3-491E-8700-47694C30BB4F}" srcOrd="6" destOrd="0" parTransId="{2E4925DE-E66B-4DDF-B345-C5C00213EE69}" sibTransId="{741A27DB-2541-46CD-85F4-98D6EE3C938B}"/>
    <dgm:cxn modelId="{9ABF8043-6D9E-4B88-929E-04F8C2F1C9E8}" type="presOf" srcId="{CF3A7255-654C-43B9-BC35-9B4588E8EC61}" destId="{2C95F70A-E4A7-4E35-A048-69B22E1AFFFC}" srcOrd="0" destOrd="0" presId="urn:microsoft.com/office/officeart/2016/7/layout/RepeatingBendingProcessNew"/>
    <dgm:cxn modelId="{17822B6D-073F-420F-A096-9415387C808D}" type="presOf" srcId="{4968BC49-A54F-4CDC-94D8-E3C14B5FF367}" destId="{87515618-1533-4ACB-A7CC-8D704E2BC834}" srcOrd="0" destOrd="0" presId="urn:microsoft.com/office/officeart/2016/7/layout/RepeatingBendingProcessNew"/>
    <dgm:cxn modelId="{8C9A886D-7F5C-4525-850A-D12F06B6255E}" type="presOf" srcId="{C826BABB-12E0-4B5A-B85D-6C77E159ACB4}" destId="{04BD8531-A020-4D0C-9990-2935BD54199B}" srcOrd="0" destOrd="0" presId="urn:microsoft.com/office/officeart/2016/7/layout/RepeatingBendingProcessNew"/>
    <dgm:cxn modelId="{AA20294E-E479-4147-890C-6B2E7A60A962}" type="presOf" srcId="{B2BD8386-83C3-491E-8700-47694C30BB4F}" destId="{FFCB08CE-34CA-42AB-8147-DDD6D16F2AE5}" srcOrd="0" destOrd="0" presId="urn:microsoft.com/office/officeart/2016/7/layout/RepeatingBendingProcessNew"/>
    <dgm:cxn modelId="{3343446F-BB10-4C0E-9747-133B87C9FA58}" type="presOf" srcId="{FCC1B46B-7164-41EB-95CD-BAC1B304A103}" destId="{768085D3-06BA-4A9F-8589-79F256F2114A}" srcOrd="0" destOrd="0" presId="urn:microsoft.com/office/officeart/2016/7/layout/RepeatingBendingProcessNew"/>
    <dgm:cxn modelId="{0861C376-5B91-45A4-B0AD-726C6365567F}" srcId="{1C3EDEBB-66BC-4003-AD8D-E6D5E3EAAAA0}" destId="{0DF0A581-709B-4B21-B4FC-59B79F85F940}" srcOrd="4" destOrd="0" parTransId="{FA8FCE95-5864-4BD3-A5FB-652EBA64A14E}" sibTransId="{4968BC49-A54F-4CDC-94D8-E3C14B5FF367}"/>
    <dgm:cxn modelId="{66EC9D78-F0DF-45EF-9AB2-6ED9428668F5}" type="presOf" srcId="{306480F8-94B4-43DC-9DAE-B20C068F8B11}" destId="{756023C3-0BFD-456C-BAE1-C36A0C449950}" srcOrd="0" destOrd="0" presId="urn:microsoft.com/office/officeart/2016/7/layout/RepeatingBendingProcessNew"/>
    <dgm:cxn modelId="{DA4A4A7D-0813-4BD7-B689-82E7674FBDCC}" type="presOf" srcId="{4968BC49-A54F-4CDC-94D8-E3C14B5FF367}" destId="{68F992A2-FC49-48DD-B018-0E518B4D5E3E}" srcOrd="1" destOrd="0" presId="urn:microsoft.com/office/officeart/2016/7/layout/RepeatingBendingProcessNew"/>
    <dgm:cxn modelId="{48584D87-C24A-4852-A68D-7B2A11F28493}" type="presOf" srcId="{638EB9A2-C7E2-45D1-A6A0-D580707A7BE0}" destId="{F6B98F1C-6630-411C-B80F-6C034EEA375A}" srcOrd="0" destOrd="0" presId="urn:microsoft.com/office/officeart/2016/7/layout/RepeatingBendingProcessNew"/>
    <dgm:cxn modelId="{EF8899AA-C336-4DF2-A259-B9F39488B408}" type="presOf" srcId="{8665E6AF-8946-4204-B5CD-15D2F2F42874}" destId="{904F5875-3270-4B89-8060-897B52ED4E6A}" srcOrd="1" destOrd="0" presId="urn:microsoft.com/office/officeart/2016/7/layout/RepeatingBendingProcessNew"/>
    <dgm:cxn modelId="{802CA9B5-7047-49FA-8126-758192A8B7B1}" type="presOf" srcId="{0DF0A581-709B-4B21-B4FC-59B79F85F940}" destId="{16BD8A74-E1D8-49C6-8653-1537EB826947}" srcOrd="0" destOrd="0" presId="urn:microsoft.com/office/officeart/2016/7/layout/RepeatingBendingProcessNew"/>
    <dgm:cxn modelId="{C83F75BB-A379-4C40-A466-F1E26A523AEE}" type="presOf" srcId="{8FD194FB-BC0B-4030-B0CF-2DA6A9F07F88}" destId="{AA0B7363-829C-42F7-9981-B8D50987EE9A}" srcOrd="0" destOrd="0" presId="urn:microsoft.com/office/officeart/2016/7/layout/RepeatingBendingProcessNew"/>
    <dgm:cxn modelId="{0857AAC4-5170-4245-9BA5-A490F989C21F}" srcId="{1C3EDEBB-66BC-4003-AD8D-E6D5E3EAAAA0}" destId="{0A4F444D-9893-401A-92FF-B02C11D2C757}" srcOrd="3" destOrd="0" parTransId="{909B7479-22EE-4CE5-8FB7-7A0FC3A6E47F}" sibTransId="{306480F8-94B4-43DC-9DAE-B20C068F8B11}"/>
    <dgm:cxn modelId="{03F4DEC9-AD8F-4542-ACE5-492A65F5F9CD}" srcId="{1C3EDEBB-66BC-4003-AD8D-E6D5E3EAAAA0}" destId="{C826BABB-12E0-4B5A-B85D-6C77E159ACB4}" srcOrd="5" destOrd="0" parTransId="{70501E49-3ECB-4B99-9261-87D72E665B5D}" sibTransId="{CF3A7255-654C-43B9-BC35-9B4588E8EC61}"/>
    <dgm:cxn modelId="{253F98CA-DA3F-413A-81E1-AD733A9AEBF6}" type="presOf" srcId="{8665E6AF-8946-4204-B5CD-15D2F2F42874}" destId="{D142B0FA-5BE2-4D18-8414-BCD0CD4983FB}" srcOrd="0" destOrd="0" presId="urn:microsoft.com/office/officeart/2016/7/layout/RepeatingBendingProcessNew"/>
    <dgm:cxn modelId="{8238D8CF-17EF-412A-9527-9B7B15A5BACD}" srcId="{1C3EDEBB-66BC-4003-AD8D-E6D5E3EAAAA0}" destId="{638EB9A2-C7E2-45D1-A6A0-D580707A7BE0}" srcOrd="2" destOrd="0" parTransId="{4F59FC41-19CD-4A48-8592-946D0CF35EF9}" sibTransId="{97CE252F-CEDE-45A3-9675-E62F1847FBE9}"/>
    <dgm:cxn modelId="{F215B1D0-56AD-488F-99A8-46523AE8EF4A}" type="presOf" srcId="{CF3A7255-654C-43B9-BC35-9B4588E8EC61}" destId="{58C49E4F-2E90-4729-987B-EE5C3B72467F}" srcOrd="1" destOrd="0" presId="urn:microsoft.com/office/officeart/2016/7/layout/RepeatingBendingProcessNew"/>
    <dgm:cxn modelId="{BE38A6F8-DC7F-4A3B-81E0-0471E94E30F1}" type="presOf" srcId="{97CE252F-CEDE-45A3-9675-E62F1847FBE9}" destId="{00725783-71C7-4B79-AA3F-FDCE5444C55B}" srcOrd="1" destOrd="0" presId="urn:microsoft.com/office/officeart/2016/7/layout/RepeatingBendingProcessNew"/>
    <dgm:cxn modelId="{1B54F5FB-1414-434F-A542-E7ECF9EB3939}" type="presOf" srcId="{1C3EDEBB-66BC-4003-AD8D-E6D5E3EAAAA0}" destId="{F6BAD540-69BE-4EB0-92BF-479183C4986B}" srcOrd="0" destOrd="0" presId="urn:microsoft.com/office/officeart/2016/7/layout/RepeatingBendingProcessNew"/>
    <dgm:cxn modelId="{811A8EFF-493F-417F-AC43-704AD10BF408}" type="presOf" srcId="{0A4F444D-9893-401A-92FF-B02C11D2C757}" destId="{066BFFD3-6E23-4FB6-A583-5968DF7202BA}" srcOrd="0" destOrd="0" presId="urn:microsoft.com/office/officeart/2016/7/layout/RepeatingBendingProcessNew"/>
    <dgm:cxn modelId="{9B3D2C9C-718F-48CF-9639-6D1D35074C55}" type="presParOf" srcId="{F6BAD540-69BE-4EB0-92BF-479183C4986B}" destId="{AA0B7363-829C-42F7-9981-B8D50987EE9A}" srcOrd="0" destOrd="0" presId="urn:microsoft.com/office/officeart/2016/7/layout/RepeatingBendingProcessNew"/>
    <dgm:cxn modelId="{2B4E0BEA-4ABA-4A94-96E2-66AC54362743}" type="presParOf" srcId="{F6BAD540-69BE-4EB0-92BF-479183C4986B}" destId="{D142B0FA-5BE2-4D18-8414-BCD0CD4983FB}" srcOrd="1" destOrd="0" presId="urn:microsoft.com/office/officeart/2016/7/layout/RepeatingBendingProcessNew"/>
    <dgm:cxn modelId="{6F07C257-A792-469E-83C4-7696ECBC960C}" type="presParOf" srcId="{D142B0FA-5BE2-4D18-8414-BCD0CD4983FB}" destId="{904F5875-3270-4B89-8060-897B52ED4E6A}" srcOrd="0" destOrd="0" presId="urn:microsoft.com/office/officeart/2016/7/layout/RepeatingBendingProcessNew"/>
    <dgm:cxn modelId="{FDDA429A-BC07-4C36-B782-96EFB312D6E2}" type="presParOf" srcId="{F6BAD540-69BE-4EB0-92BF-479183C4986B}" destId="{768085D3-06BA-4A9F-8589-79F256F2114A}" srcOrd="2" destOrd="0" presId="urn:microsoft.com/office/officeart/2016/7/layout/RepeatingBendingProcessNew"/>
    <dgm:cxn modelId="{AD1424F3-2909-43AB-A881-76591869FBE9}" type="presParOf" srcId="{F6BAD540-69BE-4EB0-92BF-479183C4986B}" destId="{EA805E62-BE3A-4DBE-B747-BAC4190AEB64}" srcOrd="3" destOrd="0" presId="urn:microsoft.com/office/officeart/2016/7/layout/RepeatingBendingProcessNew"/>
    <dgm:cxn modelId="{3303C7CB-6547-461B-A9BB-1914791D610E}" type="presParOf" srcId="{EA805E62-BE3A-4DBE-B747-BAC4190AEB64}" destId="{AC77553F-FC81-44B6-9FCD-AD6A89D09CFB}" srcOrd="0" destOrd="0" presId="urn:microsoft.com/office/officeart/2016/7/layout/RepeatingBendingProcessNew"/>
    <dgm:cxn modelId="{EAF0EB3B-C2A1-4295-927C-A7650D9F1B95}" type="presParOf" srcId="{F6BAD540-69BE-4EB0-92BF-479183C4986B}" destId="{F6B98F1C-6630-411C-B80F-6C034EEA375A}" srcOrd="4" destOrd="0" presId="urn:microsoft.com/office/officeart/2016/7/layout/RepeatingBendingProcessNew"/>
    <dgm:cxn modelId="{4F43C850-71FD-4A99-994C-17D4F7990FCB}" type="presParOf" srcId="{F6BAD540-69BE-4EB0-92BF-479183C4986B}" destId="{8BF9D4CD-4E52-4817-8786-E0A0B743E7A7}" srcOrd="5" destOrd="0" presId="urn:microsoft.com/office/officeart/2016/7/layout/RepeatingBendingProcessNew"/>
    <dgm:cxn modelId="{4B193126-1D87-4B82-B195-C57B74429BD0}" type="presParOf" srcId="{8BF9D4CD-4E52-4817-8786-E0A0B743E7A7}" destId="{00725783-71C7-4B79-AA3F-FDCE5444C55B}" srcOrd="0" destOrd="0" presId="urn:microsoft.com/office/officeart/2016/7/layout/RepeatingBendingProcessNew"/>
    <dgm:cxn modelId="{9CA58E13-95F0-4BE7-83CF-6B56E03A4DA9}" type="presParOf" srcId="{F6BAD540-69BE-4EB0-92BF-479183C4986B}" destId="{066BFFD3-6E23-4FB6-A583-5968DF7202BA}" srcOrd="6" destOrd="0" presId="urn:microsoft.com/office/officeart/2016/7/layout/RepeatingBendingProcessNew"/>
    <dgm:cxn modelId="{45DA4840-CFB5-45B3-8796-7B1CEE078394}" type="presParOf" srcId="{F6BAD540-69BE-4EB0-92BF-479183C4986B}" destId="{756023C3-0BFD-456C-BAE1-C36A0C449950}" srcOrd="7" destOrd="0" presId="urn:microsoft.com/office/officeart/2016/7/layout/RepeatingBendingProcessNew"/>
    <dgm:cxn modelId="{21A5F7D7-369B-44D4-8972-5841A0BB44F2}" type="presParOf" srcId="{756023C3-0BFD-456C-BAE1-C36A0C449950}" destId="{DB29A24E-83E5-407C-BFAF-936D439B692B}" srcOrd="0" destOrd="0" presId="urn:microsoft.com/office/officeart/2016/7/layout/RepeatingBendingProcessNew"/>
    <dgm:cxn modelId="{C6DDEF48-92E0-4449-A4B5-86EC574C8BF2}" type="presParOf" srcId="{F6BAD540-69BE-4EB0-92BF-479183C4986B}" destId="{16BD8A74-E1D8-49C6-8653-1537EB826947}" srcOrd="8" destOrd="0" presId="urn:microsoft.com/office/officeart/2016/7/layout/RepeatingBendingProcessNew"/>
    <dgm:cxn modelId="{CFED7C80-257B-4BA0-92BB-70BC979AA3E2}" type="presParOf" srcId="{F6BAD540-69BE-4EB0-92BF-479183C4986B}" destId="{87515618-1533-4ACB-A7CC-8D704E2BC834}" srcOrd="9" destOrd="0" presId="urn:microsoft.com/office/officeart/2016/7/layout/RepeatingBendingProcessNew"/>
    <dgm:cxn modelId="{27847A07-C0F4-4D76-B409-E42E65BE3CCC}" type="presParOf" srcId="{87515618-1533-4ACB-A7CC-8D704E2BC834}" destId="{68F992A2-FC49-48DD-B018-0E518B4D5E3E}" srcOrd="0" destOrd="0" presId="urn:microsoft.com/office/officeart/2016/7/layout/RepeatingBendingProcessNew"/>
    <dgm:cxn modelId="{B8A41325-3AAE-4CCE-8113-43BDCFADAC56}" type="presParOf" srcId="{F6BAD540-69BE-4EB0-92BF-479183C4986B}" destId="{04BD8531-A020-4D0C-9990-2935BD54199B}" srcOrd="10" destOrd="0" presId="urn:microsoft.com/office/officeart/2016/7/layout/RepeatingBendingProcessNew"/>
    <dgm:cxn modelId="{2073C222-CC9A-4C1D-BB77-BBA3B0699FC3}" type="presParOf" srcId="{F6BAD540-69BE-4EB0-92BF-479183C4986B}" destId="{2C95F70A-E4A7-4E35-A048-69B22E1AFFFC}" srcOrd="11" destOrd="0" presId="urn:microsoft.com/office/officeart/2016/7/layout/RepeatingBendingProcessNew"/>
    <dgm:cxn modelId="{9CC6BEDD-14B2-42DB-8F25-91B11D4E6883}" type="presParOf" srcId="{2C95F70A-E4A7-4E35-A048-69B22E1AFFFC}" destId="{58C49E4F-2E90-4729-987B-EE5C3B72467F}" srcOrd="0" destOrd="0" presId="urn:microsoft.com/office/officeart/2016/7/layout/RepeatingBendingProcessNew"/>
    <dgm:cxn modelId="{28368B6B-A523-4FA7-895D-A4149E3F8AAA}" type="presParOf" srcId="{F6BAD540-69BE-4EB0-92BF-479183C4986B}" destId="{FFCB08CE-34CA-42AB-8147-DDD6D16F2AE5}" srcOrd="1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66DE9FD-0D6A-40E1-B4A6-44185363CE50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E23AB5D0-AB89-4469-9C41-42A371A1B867}">
      <dgm:prSet/>
      <dgm:spPr/>
      <dgm:t>
        <a:bodyPr/>
        <a:lstStyle/>
        <a:p>
          <a:r>
            <a:rPr lang="en-US"/>
            <a:t>Dijadikan agen pusat dan dikontrol ketat </a:t>
          </a:r>
        </a:p>
      </dgm:t>
    </dgm:pt>
    <dgm:pt modelId="{ED0E81BD-1D5F-49BD-A714-BA0232264989}" type="parTrans" cxnId="{9A5D8E4F-EA6B-4EB5-A05A-C1A90C313530}">
      <dgm:prSet/>
      <dgm:spPr/>
      <dgm:t>
        <a:bodyPr/>
        <a:lstStyle/>
        <a:p>
          <a:endParaRPr lang="en-US"/>
        </a:p>
      </dgm:t>
    </dgm:pt>
    <dgm:pt modelId="{E3AEC3F6-01D8-4EAF-A520-4DE8843B082C}" type="sibTrans" cxnId="{9A5D8E4F-EA6B-4EB5-A05A-C1A90C313530}">
      <dgm:prSet/>
      <dgm:spPr/>
      <dgm:t>
        <a:bodyPr/>
        <a:lstStyle/>
        <a:p>
          <a:endParaRPr lang="en-US"/>
        </a:p>
      </dgm:t>
    </dgm:pt>
    <dgm:pt modelId="{AC5CCA21-A5F3-4AA0-97E2-711A5E51927D}">
      <dgm:prSet/>
      <dgm:spPr/>
      <dgm:t>
        <a:bodyPr/>
        <a:lstStyle/>
        <a:p>
          <a:r>
            <a:rPr lang="en-US"/>
            <a:t>Diatur secara h</a:t>
          </a:r>
          <a:r>
            <a:rPr lang="id-ID"/>
            <a:t>irarki </a:t>
          </a:r>
          <a:r>
            <a:rPr lang="en-US"/>
            <a:t>m</a:t>
          </a:r>
          <a:r>
            <a:rPr lang="id-ID"/>
            <a:t>iliter</a:t>
          </a:r>
          <a:endParaRPr lang="en-US"/>
        </a:p>
      </dgm:t>
    </dgm:pt>
    <dgm:pt modelId="{DDA91501-8F8B-4472-A540-8CBFB47D5D1A}" type="parTrans" cxnId="{96BB9B34-ED3C-44EC-B066-26CC7F864C8D}">
      <dgm:prSet/>
      <dgm:spPr/>
      <dgm:t>
        <a:bodyPr/>
        <a:lstStyle/>
        <a:p>
          <a:endParaRPr lang="en-US"/>
        </a:p>
      </dgm:t>
    </dgm:pt>
    <dgm:pt modelId="{FD3936D6-9FB0-4D95-90F6-CC26ADFC34DA}" type="sibTrans" cxnId="{96BB9B34-ED3C-44EC-B066-26CC7F864C8D}">
      <dgm:prSet/>
      <dgm:spPr/>
      <dgm:t>
        <a:bodyPr/>
        <a:lstStyle/>
        <a:p>
          <a:endParaRPr lang="en-US"/>
        </a:p>
      </dgm:t>
    </dgm:pt>
    <dgm:pt modelId="{77DA3B00-F4B8-4EA1-9FF0-697F37DB4E71}">
      <dgm:prSet/>
      <dgm:spPr/>
      <dgm:t>
        <a:bodyPr/>
        <a:lstStyle/>
        <a:p>
          <a:r>
            <a:rPr lang="id-ID" dirty="0"/>
            <a:t>Dibentuk </a:t>
          </a:r>
          <a:r>
            <a:rPr lang="en-US" dirty="0"/>
            <a:t>RW</a:t>
          </a:r>
          <a:r>
            <a:rPr lang="id-ID" dirty="0"/>
            <a:t> (Aza) dan</a:t>
          </a:r>
          <a:r>
            <a:rPr lang="en-US" dirty="0"/>
            <a:t> RT</a:t>
          </a:r>
          <a:r>
            <a:rPr lang="id-ID" dirty="0"/>
            <a:t>  (Tonarigumi)</a:t>
          </a:r>
          <a:r>
            <a:rPr lang="en-US" dirty="0"/>
            <a:t>, </a:t>
          </a:r>
          <a:r>
            <a:rPr lang="en-US" dirty="0" err="1"/>
            <a:t>Heiho</a:t>
          </a:r>
          <a:r>
            <a:rPr lang="en-US" dirty="0"/>
            <a:t>, </a:t>
          </a:r>
          <a:r>
            <a:rPr lang="en-US" dirty="0" err="1"/>
            <a:t>Fujingkai</a:t>
          </a:r>
          <a:r>
            <a:rPr lang="en-US" dirty="0"/>
            <a:t>, </a:t>
          </a:r>
          <a:r>
            <a:rPr lang="en-US" dirty="0" err="1"/>
            <a:t>dll</a:t>
          </a:r>
          <a:r>
            <a:rPr lang="en-US" dirty="0"/>
            <a:t>. </a:t>
          </a:r>
        </a:p>
      </dgm:t>
    </dgm:pt>
    <dgm:pt modelId="{8E17E142-7C45-4BD5-8807-3FDED770A48B}" type="parTrans" cxnId="{87D788D9-F73A-485F-8D74-D0B7490B6E72}">
      <dgm:prSet/>
      <dgm:spPr/>
      <dgm:t>
        <a:bodyPr/>
        <a:lstStyle/>
        <a:p>
          <a:endParaRPr lang="en-US"/>
        </a:p>
      </dgm:t>
    </dgm:pt>
    <dgm:pt modelId="{F9373BB2-5921-43F6-9C67-FB8A54FDF1D8}" type="sibTrans" cxnId="{87D788D9-F73A-485F-8D74-D0B7490B6E72}">
      <dgm:prSet/>
      <dgm:spPr/>
      <dgm:t>
        <a:bodyPr/>
        <a:lstStyle/>
        <a:p>
          <a:endParaRPr lang="en-US"/>
        </a:p>
      </dgm:t>
    </dgm:pt>
    <dgm:pt modelId="{DD5065E4-42C2-41AA-B07B-752927100F20}">
      <dgm:prSet/>
      <dgm:spPr/>
      <dgm:t>
        <a:bodyPr/>
        <a:lstStyle/>
        <a:p>
          <a:r>
            <a:rPr lang="en-US"/>
            <a:t>Dijadikan alat meng</a:t>
          </a:r>
          <a:r>
            <a:rPr lang="id-ID"/>
            <a:t>ontrol dan </a:t>
          </a:r>
          <a:r>
            <a:rPr lang="en-US"/>
            <a:t>mem</a:t>
          </a:r>
          <a:r>
            <a:rPr lang="id-ID"/>
            <a:t>obilisir </a:t>
          </a:r>
          <a:r>
            <a:rPr lang="en-US"/>
            <a:t>rakyat </a:t>
          </a:r>
          <a:r>
            <a:rPr lang="id-ID"/>
            <a:t>utk perang Asia Timur Raya</a:t>
          </a:r>
          <a:endParaRPr lang="en-US"/>
        </a:p>
      </dgm:t>
    </dgm:pt>
    <dgm:pt modelId="{C628ACC5-C040-4E5C-B43F-291E00F07F7F}" type="parTrans" cxnId="{35313B28-CBC4-42AD-A94E-A5334F77A69E}">
      <dgm:prSet/>
      <dgm:spPr/>
      <dgm:t>
        <a:bodyPr/>
        <a:lstStyle/>
        <a:p>
          <a:endParaRPr lang="en-US"/>
        </a:p>
      </dgm:t>
    </dgm:pt>
    <dgm:pt modelId="{DAC71ED5-1FC5-47B6-88AB-7FCB019361DF}" type="sibTrans" cxnId="{35313B28-CBC4-42AD-A94E-A5334F77A69E}">
      <dgm:prSet/>
      <dgm:spPr/>
      <dgm:t>
        <a:bodyPr/>
        <a:lstStyle/>
        <a:p>
          <a:endParaRPr lang="en-US"/>
        </a:p>
      </dgm:t>
    </dgm:pt>
    <dgm:pt modelId="{5F7165FF-1910-4FB3-A304-20D2B3C61ABE}" type="pres">
      <dgm:prSet presAssocID="{F66DE9FD-0D6A-40E1-B4A6-44185363CE50}" presName="linear" presStyleCnt="0">
        <dgm:presLayoutVars>
          <dgm:animLvl val="lvl"/>
          <dgm:resizeHandles val="exact"/>
        </dgm:presLayoutVars>
      </dgm:prSet>
      <dgm:spPr/>
    </dgm:pt>
    <dgm:pt modelId="{A9C626EE-94AA-40CE-BB63-4D295276AF97}" type="pres">
      <dgm:prSet presAssocID="{E23AB5D0-AB89-4469-9C41-42A371A1B867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FE32791-9E82-433E-81E3-5386D58E58EC}" type="pres">
      <dgm:prSet presAssocID="{E3AEC3F6-01D8-4EAF-A520-4DE8843B082C}" presName="spacer" presStyleCnt="0"/>
      <dgm:spPr/>
    </dgm:pt>
    <dgm:pt modelId="{C3B26190-9A4A-42EC-909B-4222CD821E68}" type="pres">
      <dgm:prSet presAssocID="{AC5CCA21-A5F3-4AA0-97E2-711A5E51927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47606BFD-053E-4595-89D1-796771612D11}" type="pres">
      <dgm:prSet presAssocID="{FD3936D6-9FB0-4D95-90F6-CC26ADFC34DA}" presName="spacer" presStyleCnt="0"/>
      <dgm:spPr/>
    </dgm:pt>
    <dgm:pt modelId="{01EE5711-639A-4C24-B965-3B22E727EEF3}" type="pres">
      <dgm:prSet presAssocID="{77DA3B00-F4B8-4EA1-9FF0-697F37DB4E71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64D97D0F-6AE5-413F-BDFD-0700E16D44D4}" type="pres">
      <dgm:prSet presAssocID="{F9373BB2-5921-43F6-9C67-FB8A54FDF1D8}" presName="spacer" presStyleCnt="0"/>
      <dgm:spPr/>
    </dgm:pt>
    <dgm:pt modelId="{849832E1-79F1-42EB-87E8-3FF06086F8B3}" type="pres">
      <dgm:prSet presAssocID="{DD5065E4-42C2-41AA-B07B-752927100F20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E3D2107-4D42-4136-BAD9-995F6C0CF72F}" type="presOf" srcId="{77DA3B00-F4B8-4EA1-9FF0-697F37DB4E71}" destId="{01EE5711-639A-4C24-B965-3B22E727EEF3}" srcOrd="0" destOrd="0" presId="urn:microsoft.com/office/officeart/2005/8/layout/vList2"/>
    <dgm:cxn modelId="{E1830D12-C70E-41C2-9DDE-F2AA392EA6DF}" type="presOf" srcId="{AC5CCA21-A5F3-4AA0-97E2-711A5E51927D}" destId="{C3B26190-9A4A-42EC-909B-4222CD821E68}" srcOrd="0" destOrd="0" presId="urn:microsoft.com/office/officeart/2005/8/layout/vList2"/>
    <dgm:cxn modelId="{35313B28-CBC4-42AD-A94E-A5334F77A69E}" srcId="{F66DE9FD-0D6A-40E1-B4A6-44185363CE50}" destId="{DD5065E4-42C2-41AA-B07B-752927100F20}" srcOrd="3" destOrd="0" parTransId="{C628ACC5-C040-4E5C-B43F-291E00F07F7F}" sibTransId="{DAC71ED5-1FC5-47B6-88AB-7FCB019361DF}"/>
    <dgm:cxn modelId="{96BB9B34-ED3C-44EC-B066-26CC7F864C8D}" srcId="{F66DE9FD-0D6A-40E1-B4A6-44185363CE50}" destId="{AC5CCA21-A5F3-4AA0-97E2-711A5E51927D}" srcOrd="1" destOrd="0" parTransId="{DDA91501-8F8B-4472-A540-8CBFB47D5D1A}" sibTransId="{FD3936D6-9FB0-4D95-90F6-CC26ADFC34DA}"/>
    <dgm:cxn modelId="{8DD30C35-2660-471A-819E-3B3507623839}" type="presOf" srcId="{DD5065E4-42C2-41AA-B07B-752927100F20}" destId="{849832E1-79F1-42EB-87E8-3FF06086F8B3}" srcOrd="0" destOrd="0" presId="urn:microsoft.com/office/officeart/2005/8/layout/vList2"/>
    <dgm:cxn modelId="{BB372E6C-1B95-4E8D-808F-0E520BB3205C}" type="presOf" srcId="{F66DE9FD-0D6A-40E1-B4A6-44185363CE50}" destId="{5F7165FF-1910-4FB3-A304-20D2B3C61ABE}" srcOrd="0" destOrd="0" presId="urn:microsoft.com/office/officeart/2005/8/layout/vList2"/>
    <dgm:cxn modelId="{9A5D8E4F-EA6B-4EB5-A05A-C1A90C313530}" srcId="{F66DE9FD-0D6A-40E1-B4A6-44185363CE50}" destId="{E23AB5D0-AB89-4469-9C41-42A371A1B867}" srcOrd="0" destOrd="0" parTransId="{ED0E81BD-1D5F-49BD-A714-BA0232264989}" sibTransId="{E3AEC3F6-01D8-4EAF-A520-4DE8843B082C}"/>
    <dgm:cxn modelId="{84E350D8-57CC-4FFF-9BD7-F8E5379D7872}" type="presOf" srcId="{E23AB5D0-AB89-4469-9C41-42A371A1B867}" destId="{A9C626EE-94AA-40CE-BB63-4D295276AF97}" srcOrd="0" destOrd="0" presId="urn:microsoft.com/office/officeart/2005/8/layout/vList2"/>
    <dgm:cxn modelId="{87D788D9-F73A-485F-8D74-D0B7490B6E72}" srcId="{F66DE9FD-0D6A-40E1-B4A6-44185363CE50}" destId="{77DA3B00-F4B8-4EA1-9FF0-697F37DB4E71}" srcOrd="2" destOrd="0" parTransId="{8E17E142-7C45-4BD5-8807-3FDED770A48B}" sibTransId="{F9373BB2-5921-43F6-9C67-FB8A54FDF1D8}"/>
    <dgm:cxn modelId="{4836DD6E-CFD6-4E28-ADB9-BA6F2E54D0A2}" type="presParOf" srcId="{5F7165FF-1910-4FB3-A304-20D2B3C61ABE}" destId="{A9C626EE-94AA-40CE-BB63-4D295276AF97}" srcOrd="0" destOrd="0" presId="urn:microsoft.com/office/officeart/2005/8/layout/vList2"/>
    <dgm:cxn modelId="{C4F91E64-FD98-4145-85B1-CE8E6B04D805}" type="presParOf" srcId="{5F7165FF-1910-4FB3-A304-20D2B3C61ABE}" destId="{EFE32791-9E82-433E-81E3-5386D58E58EC}" srcOrd="1" destOrd="0" presId="urn:microsoft.com/office/officeart/2005/8/layout/vList2"/>
    <dgm:cxn modelId="{8896BA06-682C-4985-9969-568B8683394D}" type="presParOf" srcId="{5F7165FF-1910-4FB3-A304-20D2B3C61ABE}" destId="{C3B26190-9A4A-42EC-909B-4222CD821E68}" srcOrd="2" destOrd="0" presId="urn:microsoft.com/office/officeart/2005/8/layout/vList2"/>
    <dgm:cxn modelId="{69F219AD-79F3-49A3-9BC4-072227800306}" type="presParOf" srcId="{5F7165FF-1910-4FB3-A304-20D2B3C61ABE}" destId="{47606BFD-053E-4595-89D1-796771612D11}" srcOrd="3" destOrd="0" presId="urn:microsoft.com/office/officeart/2005/8/layout/vList2"/>
    <dgm:cxn modelId="{1C971876-4B23-4581-ABD9-93AFAC2EFD0F}" type="presParOf" srcId="{5F7165FF-1910-4FB3-A304-20D2B3C61ABE}" destId="{01EE5711-639A-4C24-B965-3B22E727EEF3}" srcOrd="4" destOrd="0" presId="urn:microsoft.com/office/officeart/2005/8/layout/vList2"/>
    <dgm:cxn modelId="{5FCEDE5C-F3E2-4796-AEDF-903C798520A4}" type="presParOf" srcId="{5F7165FF-1910-4FB3-A304-20D2B3C61ABE}" destId="{64D97D0F-6AE5-413F-BDFD-0700E16D44D4}" srcOrd="5" destOrd="0" presId="urn:microsoft.com/office/officeart/2005/8/layout/vList2"/>
    <dgm:cxn modelId="{12ACB7CB-16E2-4C56-9F8E-36AD6FDAA2F6}" type="presParOf" srcId="{5F7165FF-1910-4FB3-A304-20D2B3C61ABE}" destId="{849832E1-79F1-42EB-87E8-3FF06086F8B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32A09A-93F9-4344-A153-146ADC149F87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4D061BBC-B01A-488E-93C7-6E8B30887C2F}">
      <dgm:prSet/>
      <dgm:spPr/>
      <dgm:t>
        <a:bodyPr/>
        <a:lstStyle/>
        <a:p>
          <a:r>
            <a:rPr lang="en-US" dirty="0"/>
            <a:t>UU No. 5/1979 jo. UU No. 22/1999 jo. UU No. 32/2004 jo. UU No. 16 </a:t>
          </a:r>
          <a:r>
            <a:rPr lang="en-US" dirty="0" err="1"/>
            <a:t>Tahun</a:t>
          </a:r>
          <a:r>
            <a:rPr lang="en-US" dirty="0"/>
            <a:t> 2014</a:t>
          </a:r>
        </a:p>
      </dgm:t>
    </dgm:pt>
    <dgm:pt modelId="{C06BA526-B593-4AE9-87F0-09B4B105B164}" type="parTrans" cxnId="{1EFC4EF8-012C-407E-ADA9-C1DB25DC60FD}">
      <dgm:prSet/>
      <dgm:spPr/>
      <dgm:t>
        <a:bodyPr/>
        <a:lstStyle/>
        <a:p>
          <a:endParaRPr lang="en-US"/>
        </a:p>
      </dgm:t>
    </dgm:pt>
    <dgm:pt modelId="{59F977F1-8573-47C6-9082-8F2DDACCCF92}" type="sibTrans" cxnId="{1EFC4EF8-012C-407E-ADA9-C1DB25DC60FD}">
      <dgm:prSet/>
      <dgm:spPr>
        <a:ln w="38100">
          <a:solidFill>
            <a:srgbClr val="FF0000"/>
          </a:solidFill>
          <a:headEnd type="arrow" w="med" len="med"/>
          <a:tailEnd type="none" w="med" len="med"/>
        </a:ln>
      </dgm:spPr>
      <dgm:t>
        <a:bodyPr/>
        <a:lstStyle/>
        <a:p>
          <a:endParaRPr lang="en-US"/>
        </a:p>
      </dgm:t>
    </dgm:pt>
    <dgm:pt modelId="{6020649E-B614-44B6-AFFA-EB0DD4934962}">
      <dgm:prSet/>
      <dgm:spPr/>
      <dgm:t>
        <a:bodyPr/>
        <a:lstStyle/>
        <a:p>
          <a:r>
            <a:rPr lang="en-US" dirty="0"/>
            <a:t>Copy paste Osamu </a:t>
          </a:r>
          <a:r>
            <a:rPr lang="en-US" dirty="0" err="1"/>
            <a:t>Seirei</a:t>
          </a:r>
          <a:r>
            <a:rPr lang="en-US" dirty="0"/>
            <a:t> No. 27/1942 jo. No. 7/1944 </a:t>
          </a:r>
        </a:p>
      </dgm:t>
    </dgm:pt>
    <dgm:pt modelId="{44F0B7D9-829B-4D88-ABD5-2D3B21C0A5CA}" type="parTrans" cxnId="{9B9A9AF7-B11F-4789-9A4E-A2E3B1B7EE68}">
      <dgm:prSet/>
      <dgm:spPr/>
      <dgm:t>
        <a:bodyPr/>
        <a:lstStyle/>
        <a:p>
          <a:endParaRPr lang="en-US"/>
        </a:p>
      </dgm:t>
    </dgm:pt>
    <dgm:pt modelId="{76D62734-2D08-4ADD-8F3D-B0954B7DC838}" type="sibTrans" cxnId="{9B9A9AF7-B11F-4789-9A4E-A2E3B1B7EE68}">
      <dgm:prSet/>
      <dgm:spPr/>
      <dgm:t>
        <a:bodyPr/>
        <a:lstStyle/>
        <a:p>
          <a:endParaRPr lang="en-US"/>
        </a:p>
      </dgm:t>
    </dgm:pt>
    <dgm:pt modelId="{A0394FCF-888E-4C22-B93E-079D35529677}" type="pres">
      <dgm:prSet presAssocID="{6732A09A-93F9-4344-A153-146ADC149F87}" presName="Name0" presStyleCnt="0">
        <dgm:presLayoutVars>
          <dgm:dir/>
          <dgm:resizeHandles val="exact"/>
        </dgm:presLayoutVars>
      </dgm:prSet>
      <dgm:spPr/>
    </dgm:pt>
    <dgm:pt modelId="{91F9DAE7-17EF-4C3D-A2E3-6A49FBE2ACA2}" type="pres">
      <dgm:prSet presAssocID="{4D061BBC-B01A-488E-93C7-6E8B30887C2F}" presName="node" presStyleLbl="node1" presStyleIdx="0" presStyleCnt="2">
        <dgm:presLayoutVars>
          <dgm:bulletEnabled val="1"/>
        </dgm:presLayoutVars>
      </dgm:prSet>
      <dgm:spPr/>
    </dgm:pt>
    <dgm:pt modelId="{5625308B-5D66-4B95-9598-6330F10CAA3C}" type="pres">
      <dgm:prSet presAssocID="{59F977F1-8573-47C6-9082-8F2DDACCCF92}" presName="sibTrans" presStyleLbl="sibTrans1D1" presStyleIdx="0" presStyleCnt="1"/>
      <dgm:spPr/>
    </dgm:pt>
    <dgm:pt modelId="{5FBBF35B-1670-4974-BF00-203195D46D38}" type="pres">
      <dgm:prSet presAssocID="{59F977F1-8573-47C6-9082-8F2DDACCCF92}" presName="connectorText" presStyleLbl="sibTrans1D1" presStyleIdx="0" presStyleCnt="1"/>
      <dgm:spPr/>
    </dgm:pt>
    <dgm:pt modelId="{E1444153-5C0E-423F-B801-F0C811F707E1}" type="pres">
      <dgm:prSet presAssocID="{6020649E-B614-44B6-AFFA-EB0DD4934962}" presName="node" presStyleLbl="node1" presStyleIdx="1" presStyleCnt="2">
        <dgm:presLayoutVars>
          <dgm:bulletEnabled val="1"/>
        </dgm:presLayoutVars>
      </dgm:prSet>
      <dgm:spPr/>
    </dgm:pt>
  </dgm:ptLst>
  <dgm:cxnLst>
    <dgm:cxn modelId="{9883F20E-6171-4207-AB33-8830B86C4E92}" type="presOf" srcId="{6732A09A-93F9-4344-A153-146ADC149F87}" destId="{A0394FCF-888E-4C22-B93E-079D35529677}" srcOrd="0" destOrd="0" presId="urn:microsoft.com/office/officeart/2016/7/layout/RepeatingBendingProcessNew"/>
    <dgm:cxn modelId="{2606D12D-5236-4A3F-8968-4337E32AA3F2}" type="presOf" srcId="{59F977F1-8573-47C6-9082-8F2DDACCCF92}" destId="{5FBBF35B-1670-4974-BF00-203195D46D38}" srcOrd="1" destOrd="0" presId="urn:microsoft.com/office/officeart/2016/7/layout/RepeatingBendingProcessNew"/>
    <dgm:cxn modelId="{FF5C0E72-342D-46ED-B5F6-D2FA96D9E56D}" type="presOf" srcId="{4D061BBC-B01A-488E-93C7-6E8B30887C2F}" destId="{91F9DAE7-17EF-4C3D-A2E3-6A49FBE2ACA2}" srcOrd="0" destOrd="0" presId="urn:microsoft.com/office/officeart/2016/7/layout/RepeatingBendingProcessNew"/>
    <dgm:cxn modelId="{93A43E52-97D3-4425-9A10-20A6B6B7A6F1}" type="presOf" srcId="{6020649E-B614-44B6-AFFA-EB0DD4934962}" destId="{E1444153-5C0E-423F-B801-F0C811F707E1}" srcOrd="0" destOrd="0" presId="urn:microsoft.com/office/officeart/2016/7/layout/RepeatingBendingProcessNew"/>
    <dgm:cxn modelId="{AFABF98E-DDFF-4A5A-A1D8-240ACE34232F}" type="presOf" srcId="{59F977F1-8573-47C6-9082-8F2DDACCCF92}" destId="{5625308B-5D66-4B95-9598-6330F10CAA3C}" srcOrd="0" destOrd="0" presId="urn:microsoft.com/office/officeart/2016/7/layout/RepeatingBendingProcessNew"/>
    <dgm:cxn modelId="{9B9A9AF7-B11F-4789-9A4E-A2E3B1B7EE68}" srcId="{6732A09A-93F9-4344-A153-146ADC149F87}" destId="{6020649E-B614-44B6-AFFA-EB0DD4934962}" srcOrd="1" destOrd="0" parTransId="{44F0B7D9-829B-4D88-ABD5-2D3B21C0A5CA}" sibTransId="{76D62734-2D08-4ADD-8F3D-B0954B7DC838}"/>
    <dgm:cxn modelId="{1EFC4EF8-012C-407E-ADA9-C1DB25DC60FD}" srcId="{6732A09A-93F9-4344-A153-146ADC149F87}" destId="{4D061BBC-B01A-488E-93C7-6E8B30887C2F}" srcOrd="0" destOrd="0" parTransId="{C06BA526-B593-4AE9-87F0-09B4B105B164}" sibTransId="{59F977F1-8573-47C6-9082-8F2DDACCCF92}"/>
    <dgm:cxn modelId="{9EBE6914-D13C-41FB-8B47-1FA7304FAFF2}" type="presParOf" srcId="{A0394FCF-888E-4C22-B93E-079D35529677}" destId="{91F9DAE7-17EF-4C3D-A2E3-6A49FBE2ACA2}" srcOrd="0" destOrd="0" presId="urn:microsoft.com/office/officeart/2016/7/layout/RepeatingBendingProcessNew"/>
    <dgm:cxn modelId="{4857CC2C-E7C1-4D05-A0BC-D9C6D44840EC}" type="presParOf" srcId="{A0394FCF-888E-4C22-B93E-079D35529677}" destId="{5625308B-5D66-4B95-9598-6330F10CAA3C}" srcOrd="1" destOrd="0" presId="urn:microsoft.com/office/officeart/2016/7/layout/RepeatingBendingProcessNew"/>
    <dgm:cxn modelId="{7A3F99BE-7490-4E79-9312-6DB2D87CFC56}" type="presParOf" srcId="{5625308B-5D66-4B95-9598-6330F10CAA3C}" destId="{5FBBF35B-1670-4974-BF00-203195D46D38}" srcOrd="0" destOrd="0" presId="urn:microsoft.com/office/officeart/2016/7/layout/RepeatingBendingProcessNew"/>
    <dgm:cxn modelId="{48FDE133-447E-498C-8F23-82144A9F687B}" type="presParOf" srcId="{A0394FCF-888E-4C22-B93E-079D35529677}" destId="{E1444153-5C0E-423F-B801-F0C811F707E1}" srcOrd="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87B93B9-1E2E-4B86-A8C5-FFB1799310F0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745A7E8-505C-4B9B-BCCD-CE80058AFD9E}">
      <dgm:prSet custT="1"/>
      <dgm:spPr/>
      <dgm:t>
        <a:bodyPr/>
        <a:lstStyle/>
        <a:p>
          <a:r>
            <a:rPr lang="en-US" sz="2400"/>
            <a:t>UU    		= 2 </a:t>
          </a:r>
        </a:p>
      </dgm:t>
    </dgm:pt>
    <dgm:pt modelId="{364F9D71-1259-4D5C-A19A-8705A980A45C}" type="parTrans" cxnId="{B338166A-4CD3-4C74-89CB-12EA6430212A}">
      <dgm:prSet/>
      <dgm:spPr/>
      <dgm:t>
        <a:bodyPr/>
        <a:lstStyle/>
        <a:p>
          <a:endParaRPr lang="en-US"/>
        </a:p>
      </dgm:t>
    </dgm:pt>
    <dgm:pt modelId="{47E30FC5-EC0E-47A2-8255-574095389688}" type="sibTrans" cxnId="{B338166A-4CD3-4C74-89CB-12EA6430212A}">
      <dgm:prSet/>
      <dgm:spPr/>
      <dgm:t>
        <a:bodyPr/>
        <a:lstStyle/>
        <a:p>
          <a:endParaRPr lang="en-US"/>
        </a:p>
      </dgm:t>
    </dgm:pt>
    <dgm:pt modelId="{6FC26E9C-74B2-4F21-B67B-DD4D3E3606D3}">
      <dgm:prSet custT="1"/>
      <dgm:spPr/>
      <dgm:t>
        <a:bodyPr/>
        <a:lstStyle/>
        <a:p>
          <a:r>
            <a:rPr lang="en-US" sz="2400" dirty="0"/>
            <a:t>PP		= 2</a:t>
          </a:r>
        </a:p>
      </dgm:t>
    </dgm:pt>
    <dgm:pt modelId="{466378F4-6E90-4424-815B-86808CD52B4A}" type="parTrans" cxnId="{C4CA83AB-AF8C-4D4E-8636-B82AF68A3B22}">
      <dgm:prSet/>
      <dgm:spPr/>
      <dgm:t>
        <a:bodyPr/>
        <a:lstStyle/>
        <a:p>
          <a:endParaRPr lang="en-US"/>
        </a:p>
      </dgm:t>
    </dgm:pt>
    <dgm:pt modelId="{02C2937F-51DB-4705-A50F-2D080151195C}" type="sibTrans" cxnId="{C4CA83AB-AF8C-4D4E-8636-B82AF68A3B22}">
      <dgm:prSet/>
      <dgm:spPr/>
      <dgm:t>
        <a:bodyPr/>
        <a:lstStyle/>
        <a:p>
          <a:endParaRPr lang="en-US"/>
        </a:p>
      </dgm:t>
    </dgm:pt>
    <dgm:pt modelId="{5291CDEF-EA82-4D52-8AE6-B0BA8B754ACE}">
      <dgm:prSet custT="1"/>
      <dgm:spPr/>
      <dgm:t>
        <a:bodyPr/>
        <a:lstStyle/>
        <a:p>
          <a:r>
            <a:rPr lang="en-US" sz="2400"/>
            <a:t>Permendagri 	= 27</a:t>
          </a:r>
        </a:p>
      </dgm:t>
    </dgm:pt>
    <dgm:pt modelId="{92994249-D66F-495D-8CB5-81A4F32D1AE6}" type="parTrans" cxnId="{7078B95A-6357-4A29-BB58-AD84D6DAB3DA}">
      <dgm:prSet/>
      <dgm:spPr/>
      <dgm:t>
        <a:bodyPr/>
        <a:lstStyle/>
        <a:p>
          <a:endParaRPr lang="en-US"/>
        </a:p>
      </dgm:t>
    </dgm:pt>
    <dgm:pt modelId="{C5949D95-DD0A-4490-804E-F95B1346E593}" type="sibTrans" cxnId="{7078B95A-6357-4A29-BB58-AD84D6DAB3DA}">
      <dgm:prSet/>
      <dgm:spPr/>
      <dgm:t>
        <a:bodyPr/>
        <a:lstStyle/>
        <a:p>
          <a:endParaRPr lang="en-US"/>
        </a:p>
      </dgm:t>
    </dgm:pt>
    <dgm:pt modelId="{22CE3BEF-FFAC-45F7-86AB-06677BBF23CE}">
      <dgm:prSet custT="1"/>
      <dgm:spPr/>
      <dgm:t>
        <a:bodyPr/>
        <a:lstStyle/>
        <a:p>
          <a:r>
            <a:rPr lang="en-US" sz="2400" dirty="0" err="1"/>
            <a:t>Permendes</a:t>
          </a:r>
          <a:r>
            <a:rPr lang="en-US" sz="2400" dirty="0"/>
            <a:t> PDTT	= 32 </a:t>
          </a:r>
        </a:p>
      </dgm:t>
    </dgm:pt>
    <dgm:pt modelId="{FC44587E-33E4-4AEA-9F70-DD620FEAD80F}" type="parTrans" cxnId="{F5A73EEC-B5D8-45FF-B8D6-63A5A6B1DFE1}">
      <dgm:prSet/>
      <dgm:spPr/>
      <dgm:t>
        <a:bodyPr/>
        <a:lstStyle/>
        <a:p>
          <a:endParaRPr lang="en-US"/>
        </a:p>
      </dgm:t>
    </dgm:pt>
    <dgm:pt modelId="{8AA66B60-BCF3-4E6D-9311-3DB88E40CFC9}" type="sibTrans" cxnId="{F5A73EEC-B5D8-45FF-B8D6-63A5A6B1DFE1}">
      <dgm:prSet/>
      <dgm:spPr/>
      <dgm:t>
        <a:bodyPr/>
        <a:lstStyle/>
        <a:p>
          <a:endParaRPr lang="en-US"/>
        </a:p>
      </dgm:t>
    </dgm:pt>
    <dgm:pt modelId="{3EB6B59C-FF9A-47CB-ACDD-9BF092D2A397}">
      <dgm:prSet custT="1"/>
      <dgm:spPr/>
      <dgm:t>
        <a:bodyPr/>
        <a:lstStyle/>
        <a:p>
          <a:r>
            <a:rPr lang="en-US" sz="2400" dirty="0"/>
            <a:t>PMK 		= 2 </a:t>
          </a:r>
        </a:p>
      </dgm:t>
    </dgm:pt>
    <dgm:pt modelId="{80E92B2F-B9DB-4D46-A12F-E56081EC7EF1}" type="parTrans" cxnId="{CA485F45-79CB-457F-9512-2872DB631E7C}">
      <dgm:prSet/>
      <dgm:spPr/>
      <dgm:t>
        <a:bodyPr/>
        <a:lstStyle/>
        <a:p>
          <a:endParaRPr lang="en-ID"/>
        </a:p>
      </dgm:t>
    </dgm:pt>
    <dgm:pt modelId="{303576A1-2C57-4D0D-BA89-790A1B9CAB87}" type="sibTrans" cxnId="{CA485F45-79CB-457F-9512-2872DB631E7C}">
      <dgm:prSet/>
      <dgm:spPr/>
      <dgm:t>
        <a:bodyPr/>
        <a:lstStyle/>
        <a:p>
          <a:endParaRPr lang="en-ID"/>
        </a:p>
      </dgm:t>
    </dgm:pt>
    <dgm:pt modelId="{C5EFD374-793D-4AC8-BBE2-C8E21D3C14CF}" type="pres">
      <dgm:prSet presAssocID="{687B93B9-1E2E-4B86-A8C5-FFB1799310F0}" presName="linear" presStyleCnt="0">
        <dgm:presLayoutVars>
          <dgm:dir/>
          <dgm:animLvl val="lvl"/>
          <dgm:resizeHandles val="exact"/>
        </dgm:presLayoutVars>
      </dgm:prSet>
      <dgm:spPr/>
    </dgm:pt>
    <dgm:pt modelId="{827B9F21-D802-441B-A08E-271094356AC8}" type="pres">
      <dgm:prSet presAssocID="{A745A7E8-505C-4B9B-BCCD-CE80058AFD9E}" presName="parentLin" presStyleCnt="0"/>
      <dgm:spPr/>
    </dgm:pt>
    <dgm:pt modelId="{E69C5DB8-CF0C-45D1-AD2F-A9C46DE77359}" type="pres">
      <dgm:prSet presAssocID="{A745A7E8-505C-4B9B-BCCD-CE80058AFD9E}" presName="parentLeftMargin" presStyleLbl="node1" presStyleIdx="0" presStyleCnt="5"/>
      <dgm:spPr/>
    </dgm:pt>
    <dgm:pt modelId="{63976072-0E5E-451B-87CB-54CD64743FAB}" type="pres">
      <dgm:prSet presAssocID="{A745A7E8-505C-4B9B-BCCD-CE80058AFD9E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06B45A06-FEFF-4010-9CFE-9D6745DB9E5B}" type="pres">
      <dgm:prSet presAssocID="{A745A7E8-505C-4B9B-BCCD-CE80058AFD9E}" presName="negativeSpace" presStyleCnt="0"/>
      <dgm:spPr/>
    </dgm:pt>
    <dgm:pt modelId="{9F5E89EE-6235-44B0-B8E4-7C38026FA50F}" type="pres">
      <dgm:prSet presAssocID="{A745A7E8-505C-4B9B-BCCD-CE80058AFD9E}" presName="childText" presStyleLbl="conFgAcc1" presStyleIdx="0" presStyleCnt="5">
        <dgm:presLayoutVars>
          <dgm:bulletEnabled val="1"/>
        </dgm:presLayoutVars>
      </dgm:prSet>
      <dgm:spPr/>
    </dgm:pt>
    <dgm:pt modelId="{195749C6-ADE6-4777-A4FD-EED4FE470891}" type="pres">
      <dgm:prSet presAssocID="{47E30FC5-EC0E-47A2-8255-574095389688}" presName="spaceBetweenRectangles" presStyleCnt="0"/>
      <dgm:spPr/>
    </dgm:pt>
    <dgm:pt modelId="{EF411832-5966-487A-9CCE-5941F0FA72CA}" type="pres">
      <dgm:prSet presAssocID="{6FC26E9C-74B2-4F21-B67B-DD4D3E3606D3}" presName="parentLin" presStyleCnt="0"/>
      <dgm:spPr/>
    </dgm:pt>
    <dgm:pt modelId="{6D75907B-6FAF-4F6C-BD28-F9601DBA0615}" type="pres">
      <dgm:prSet presAssocID="{6FC26E9C-74B2-4F21-B67B-DD4D3E3606D3}" presName="parentLeftMargin" presStyleLbl="node1" presStyleIdx="0" presStyleCnt="5"/>
      <dgm:spPr/>
    </dgm:pt>
    <dgm:pt modelId="{9506E037-2F7F-4316-A8B2-5DFA99945985}" type="pres">
      <dgm:prSet presAssocID="{6FC26E9C-74B2-4F21-B67B-DD4D3E3606D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6D0CB8CF-CFA5-46EF-BB89-D5ADD59E052E}" type="pres">
      <dgm:prSet presAssocID="{6FC26E9C-74B2-4F21-B67B-DD4D3E3606D3}" presName="negativeSpace" presStyleCnt="0"/>
      <dgm:spPr/>
    </dgm:pt>
    <dgm:pt modelId="{93B42537-EF3E-4660-8B29-1E43B8B42C9B}" type="pres">
      <dgm:prSet presAssocID="{6FC26E9C-74B2-4F21-B67B-DD4D3E3606D3}" presName="childText" presStyleLbl="conFgAcc1" presStyleIdx="1" presStyleCnt="5">
        <dgm:presLayoutVars>
          <dgm:bulletEnabled val="1"/>
        </dgm:presLayoutVars>
      </dgm:prSet>
      <dgm:spPr/>
    </dgm:pt>
    <dgm:pt modelId="{C0EAF1CB-1D9F-4ADE-A608-122DED2F5B6E}" type="pres">
      <dgm:prSet presAssocID="{02C2937F-51DB-4705-A50F-2D080151195C}" presName="spaceBetweenRectangles" presStyleCnt="0"/>
      <dgm:spPr/>
    </dgm:pt>
    <dgm:pt modelId="{76E47760-CF64-4AD9-B38B-D5F801D6FCEB}" type="pres">
      <dgm:prSet presAssocID="{5291CDEF-EA82-4D52-8AE6-B0BA8B754ACE}" presName="parentLin" presStyleCnt="0"/>
      <dgm:spPr/>
    </dgm:pt>
    <dgm:pt modelId="{A5C25A41-17C6-48B0-8536-81ED95BDAC62}" type="pres">
      <dgm:prSet presAssocID="{5291CDEF-EA82-4D52-8AE6-B0BA8B754ACE}" presName="parentLeftMargin" presStyleLbl="node1" presStyleIdx="1" presStyleCnt="5"/>
      <dgm:spPr/>
    </dgm:pt>
    <dgm:pt modelId="{635E9F2B-3DCC-479B-86FF-3D4E0A5A8928}" type="pres">
      <dgm:prSet presAssocID="{5291CDEF-EA82-4D52-8AE6-B0BA8B754ACE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7283F194-0961-4C56-B420-25B57816CC57}" type="pres">
      <dgm:prSet presAssocID="{5291CDEF-EA82-4D52-8AE6-B0BA8B754ACE}" presName="negativeSpace" presStyleCnt="0"/>
      <dgm:spPr/>
    </dgm:pt>
    <dgm:pt modelId="{CA40235C-A503-419C-A83C-947D0F13BD90}" type="pres">
      <dgm:prSet presAssocID="{5291CDEF-EA82-4D52-8AE6-B0BA8B754ACE}" presName="childText" presStyleLbl="conFgAcc1" presStyleIdx="2" presStyleCnt="5">
        <dgm:presLayoutVars>
          <dgm:bulletEnabled val="1"/>
        </dgm:presLayoutVars>
      </dgm:prSet>
      <dgm:spPr/>
    </dgm:pt>
    <dgm:pt modelId="{E6385D85-49D8-4691-90D9-83612519AF52}" type="pres">
      <dgm:prSet presAssocID="{C5949D95-DD0A-4490-804E-F95B1346E593}" presName="spaceBetweenRectangles" presStyleCnt="0"/>
      <dgm:spPr/>
    </dgm:pt>
    <dgm:pt modelId="{0E4432BC-2012-45F8-ADD0-A2F45B415369}" type="pres">
      <dgm:prSet presAssocID="{22CE3BEF-FFAC-45F7-86AB-06677BBF23CE}" presName="parentLin" presStyleCnt="0"/>
      <dgm:spPr/>
    </dgm:pt>
    <dgm:pt modelId="{327C6E43-A941-492C-9474-BF6E6CFFA27F}" type="pres">
      <dgm:prSet presAssocID="{22CE3BEF-FFAC-45F7-86AB-06677BBF23CE}" presName="parentLeftMargin" presStyleLbl="node1" presStyleIdx="2" presStyleCnt="5"/>
      <dgm:spPr/>
    </dgm:pt>
    <dgm:pt modelId="{98445B1C-9876-463B-B7BD-E68888A73665}" type="pres">
      <dgm:prSet presAssocID="{22CE3BEF-FFAC-45F7-86AB-06677BBF23CE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EB8923DF-9AAB-43EA-B837-2DEE6EC976FF}" type="pres">
      <dgm:prSet presAssocID="{22CE3BEF-FFAC-45F7-86AB-06677BBF23CE}" presName="negativeSpace" presStyleCnt="0"/>
      <dgm:spPr/>
    </dgm:pt>
    <dgm:pt modelId="{011E1566-2474-4869-A766-C69D74BB0DDE}" type="pres">
      <dgm:prSet presAssocID="{22CE3BEF-FFAC-45F7-86AB-06677BBF23CE}" presName="childText" presStyleLbl="conFgAcc1" presStyleIdx="3" presStyleCnt="5">
        <dgm:presLayoutVars>
          <dgm:bulletEnabled val="1"/>
        </dgm:presLayoutVars>
      </dgm:prSet>
      <dgm:spPr/>
    </dgm:pt>
    <dgm:pt modelId="{F5901BD8-AAC8-4448-890E-672A3873D5C1}" type="pres">
      <dgm:prSet presAssocID="{8AA66B60-BCF3-4E6D-9311-3DB88E40CFC9}" presName="spaceBetweenRectangles" presStyleCnt="0"/>
      <dgm:spPr/>
    </dgm:pt>
    <dgm:pt modelId="{2F5528EF-9314-444D-8751-8321A21DA400}" type="pres">
      <dgm:prSet presAssocID="{3EB6B59C-FF9A-47CB-ACDD-9BF092D2A397}" presName="parentLin" presStyleCnt="0"/>
      <dgm:spPr/>
    </dgm:pt>
    <dgm:pt modelId="{65C6FCBC-EAA4-442D-BF07-2CC1C57E8CFB}" type="pres">
      <dgm:prSet presAssocID="{3EB6B59C-FF9A-47CB-ACDD-9BF092D2A397}" presName="parentLeftMargin" presStyleLbl="node1" presStyleIdx="3" presStyleCnt="5"/>
      <dgm:spPr/>
    </dgm:pt>
    <dgm:pt modelId="{3106F7ED-CA5C-495D-8FB7-9C62C23D4CAC}" type="pres">
      <dgm:prSet presAssocID="{3EB6B59C-FF9A-47CB-ACDD-9BF092D2A397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6AF6079E-2C1F-422F-8588-0893E9FC91E6}" type="pres">
      <dgm:prSet presAssocID="{3EB6B59C-FF9A-47CB-ACDD-9BF092D2A397}" presName="negativeSpace" presStyleCnt="0"/>
      <dgm:spPr/>
    </dgm:pt>
    <dgm:pt modelId="{7ED3B039-E07B-430D-A33E-CCCAE3FF97AB}" type="pres">
      <dgm:prSet presAssocID="{3EB6B59C-FF9A-47CB-ACDD-9BF092D2A397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6494051B-FC84-4A6F-B323-67D10EFFDC24}" type="presOf" srcId="{5291CDEF-EA82-4D52-8AE6-B0BA8B754ACE}" destId="{635E9F2B-3DCC-479B-86FF-3D4E0A5A8928}" srcOrd="1" destOrd="0" presId="urn:microsoft.com/office/officeart/2005/8/layout/list1"/>
    <dgm:cxn modelId="{9459EA2C-8A90-48BF-B41A-FCC0467EDF73}" type="presOf" srcId="{5291CDEF-EA82-4D52-8AE6-B0BA8B754ACE}" destId="{A5C25A41-17C6-48B0-8536-81ED95BDAC62}" srcOrd="0" destOrd="0" presId="urn:microsoft.com/office/officeart/2005/8/layout/list1"/>
    <dgm:cxn modelId="{DA93BC5C-D2CF-45FF-A6ED-920FBBABECA3}" type="presOf" srcId="{A745A7E8-505C-4B9B-BCCD-CE80058AFD9E}" destId="{E69C5DB8-CF0C-45D1-AD2F-A9C46DE77359}" srcOrd="0" destOrd="0" presId="urn:microsoft.com/office/officeart/2005/8/layout/list1"/>
    <dgm:cxn modelId="{CA485F45-79CB-457F-9512-2872DB631E7C}" srcId="{687B93B9-1E2E-4B86-A8C5-FFB1799310F0}" destId="{3EB6B59C-FF9A-47CB-ACDD-9BF092D2A397}" srcOrd="4" destOrd="0" parTransId="{80E92B2F-B9DB-4D46-A12F-E56081EC7EF1}" sibTransId="{303576A1-2C57-4D0D-BA89-790A1B9CAB87}"/>
    <dgm:cxn modelId="{B338166A-4CD3-4C74-89CB-12EA6430212A}" srcId="{687B93B9-1E2E-4B86-A8C5-FFB1799310F0}" destId="{A745A7E8-505C-4B9B-BCCD-CE80058AFD9E}" srcOrd="0" destOrd="0" parTransId="{364F9D71-1259-4D5C-A19A-8705A980A45C}" sibTransId="{47E30FC5-EC0E-47A2-8255-574095389688}"/>
    <dgm:cxn modelId="{7078B95A-6357-4A29-BB58-AD84D6DAB3DA}" srcId="{687B93B9-1E2E-4B86-A8C5-FFB1799310F0}" destId="{5291CDEF-EA82-4D52-8AE6-B0BA8B754ACE}" srcOrd="2" destOrd="0" parTransId="{92994249-D66F-495D-8CB5-81A4F32D1AE6}" sibTransId="{C5949D95-DD0A-4490-804E-F95B1346E593}"/>
    <dgm:cxn modelId="{4AA22388-52EA-48E3-A6A0-B6E776556736}" type="presOf" srcId="{6FC26E9C-74B2-4F21-B67B-DD4D3E3606D3}" destId="{9506E037-2F7F-4316-A8B2-5DFA99945985}" srcOrd="1" destOrd="0" presId="urn:microsoft.com/office/officeart/2005/8/layout/list1"/>
    <dgm:cxn modelId="{0F51BFA6-F76D-4B96-83A9-66CD2909FE94}" type="presOf" srcId="{22CE3BEF-FFAC-45F7-86AB-06677BBF23CE}" destId="{98445B1C-9876-463B-B7BD-E68888A73665}" srcOrd="1" destOrd="0" presId="urn:microsoft.com/office/officeart/2005/8/layout/list1"/>
    <dgm:cxn modelId="{19B560AA-3765-4307-85C0-CD0B9C2FB948}" type="presOf" srcId="{22CE3BEF-FFAC-45F7-86AB-06677BBF23CE}" destId="{327C6E43-A941-492C-9474-BF6E6CFFA27F}" srcOrd="0" destOrd="0" presId="urn:microsoft.com/office/officeart/2005/8/layout/list1"/>
    <dgm:cxn modelId="{C4CA83AB-AF8C-4D4E-8636-B82AF68A3B22}" srcId="{687B93B9-1E2E-4B86-A8C5-FFB1799310F0}" destId="{6FC26E9C-74B2-4F21-B67B-DD4D3E3606D3}" srcOrd="1" destOrd="0" parTransId="{466378F4-6E90-4424-815B-86808CD52B4A}" sibTransId="{02C2937F-51DB-4705-A50F-2D080151195C}"/>
    <dgm:cxn modelId="{59E7E4B9-66AD-419B-B62C-998627BB3AA2}" type="presOf" srcId="{687B93B9-1E2E-4B86-A8C5-FFB1799310F0}" destId="{C5EFD374-793D-4AC8-BBE2-C8E21D3C14CF}" srcOrd="0" destOrd="0" presId="urn:microsoft.com/office/officeart/2005/8/layout/list1"/>
    <dgm:cxn modelId="{AEFDAEC0-3E2F-4A09-AE5B-91B0F5A5C5F6}" type="presOf" srcId="{6FC26E9C-74B2-4F21-B67B-DD4D3E3606D3}" destId="{6D75907B-6FAF-4F6C-BD28-F9601DBA0615}" srcOrd="0" destOrd="0" presId="urn:microsoft.com/office/officeart/2005/8/layout/list1"/>
    <dgm:cxn modelId="{69CCB0C9-558F-47C8-8805-49B27688C522}" type="presOf" srcId="{3EB6B59C-FF9A-47CB-ACDD-9BF092D2A397}" destId="{3106F7ED-CA5C-495D-8FB7-9C62C23D4CAC}" srcOrd="1" destOrd="0" presId="urn:microsoft.com/office/officeart/2005/8/layout/list1"/>
    <dgm:cxn modelId="{D952BAD8-42BB-4415-AE8C-CE7AB01720DC}" type="presOf" srcId="{A745A7E8-505C-4B9B-BCCD-CE80058AFD9E}" destId="{63976072-0E5E-451B-87CB-54CD64743FAB}" srcOrd="1" destOrd="0" presId="urn:microsoft.com/office/officeart/2005/8/layout/list1"/>
    <dgm:cxn modelId="{F5A73EEC-B5D8-45FF-B8D6-63A5A6B1DFE1}" srcId="{687B93B9-1E2E-4B86-A8C5-FFB1799310F0}" destId="{22CE3BEF-FFAC-45F7-86AB-06677BBF23CE}" srcOrd="3" destOrd="0" parTransId="{FC44587E-33E4-4AEA-9F70-DD620FEAD80F}" sibTransId="{8AA66B60-BCF3-4E6D-9311-3DB88E40CFC9}"/>
    <dgm:cxn modelId="{75BA78F4-CBA6-46DE-9DC6-7234D1B6DF98}" type="presOf" srcId="{3EB6B59C-FF9A-47CB-ACDD-9BF092D2A397}" destId="{65C6FCBC-EAA4-442D-BF07-2CC1C57E8CFB}" srcOrd="0" destOrd="0" presId="urn:microsoft.com/office/officeart/2005/8/layout/list1"/>
    <dgm:cxn modelId="{816A8D49-B446-4BAD-A9DC-CC32BBC6D9F7}" type="presParOf" srcId="{C5EFD374-793D-4AC8-BBE2-C8E21D3C14CF}" destId="{827B9F21-D802-441B-A08E-271094356AC8}" srcOrd="0" destOrd="0" presId="urn:microsoft.com/office/officeart/2005/8/layout/list1"/>
    <dgm:cxn modelId="{6BDFE368-69AD-4BE0-98F6-4A8B5BC85F5B}" type="presParOf" srcId="{827B9F21-D802-441B-A08E-271094356AC8}" destId="{E69C5DB8-CF0C-45D1-AD2F-A9C46DE77359}" srcOrd="0" destOrd="0" presId="urn:microsoft.com/office/officeart/2005/8/layout/list1"/>
    <dgm:cxn modelId="{41BA09D1-8C0F-43B8-A8DB-C414339B0215}" type="presParOf" srcId="{827B9F21-D802-441B-A08E-271094356AC8}" destId="{63976072-0E5E-451B-87CB-54CD64743FAB}" srcOrd="1" destOrd="0" presId="urn:microsoft.com/office/officeart/2005/8/layout/list1"/>
    <dgm:cxn modelId="{D8E07A06-908C-4EAC-8CA1-B575086C3E73}" type="presParOf" srcId="{C5EFD374-793D-4AC8-BBE2-C8E21D3C14CF}" destId="{06B45A06-FEFF-4010-9CFE-9D6745DB9E5B}" srcOrd="1" destOrd="0" presId="urn:microsoft.com/office/officeart/2005/8/layout/list1"/>
    <dgm:cxn modelId="{3E74959B-FFCB-4AB1-B71C-7C86377E4BBA}" type="presParOf" srcId="{C5EFD374-793D-4AC8-BBE2-C8E21D3C14CF}" destId="{9F5E89EE-6235-44B0-B8E4-7C38026FA50F}" srcOrd="2" destOrd="0" presId="urn:microsoft.com/office/officeart/2005/8/layout/list1"/>
    <dgm:cxn modelId="{B4ABEA33-294F-44B6-96A7-8F4A168F9D27}" type="presParOf" srcId="{C5EFD374-793D-4AC8-BBE2-C8E21D3C14CF}" destId="{195749C6-ADE6-4777-A4FD-EED4FE470891}" srcOrd="3" destOrd="0" presId="urn:microsoft.com/office/officeart/2005/8/layout/list1"/>
    <dgm:cxn modelId="{6A7E6449-3B8F-4C0A-880E-7540FF2BB0F7}" type="presParOf" srcId="{C5EFD374-793D-4AC8-BBE2-C8E21D3C14CF}" destId="{EF411832-5966-487A-9CCE-5941F0FA72CA}" srcOrd="4" destOrd="0" presId="urn:microsoft.com/office/officeart/2005/8/layout/list1"/>
    <dgm:cxn modelId="{96168DC4-243E-4BC3-ADF6-E0EC52573AA8}" type="presParOf" srcId="{EF411832-5966-487A-9CCE-5941F0FA72CA}" destId="{6D75907B-6FAF-4F6C-BD28-F9601DBA0615}" srcOrd="0" destOrd="0" presId="urn:microsoft.com/office/officeart/2005/8/layout/list1"/>
    <dgm:cxn modelId="{CDAF8EFC-712A-41ED-A7A6-91A9020272B1}" type="presParOf" srcId="{EF411832-5966-487A-9CCE-5941F0FA72CA}" destId="{9506E037-2F7F-4316-A8B2-5DFA99945985}" srcOrd="1" destOrd="0" presId="urn:microsoft.com/office/officeart/2005/8/layout/list1"/>
    <dgm:cxn modelId="{83D74C6C-C975-442E-8460-3661710BF286}" type="presParOf" srcId="{C5EFD374-793D-4AC8-BBE2-C8E21D3C14CF}" destId="{6D0CB8CF-CFA5-46EF-BB89-D5ADD59E052E}" srcOrd="5" destOrd="0" presId="urn:microsoft.com/office/officeart/2005/8/layout/list1"/>
    <dgm:cxn modelId="{4DAD2AB8-6A8A-426E-A8B3-AD495EAB7528}" type="presParOf" srcId="{C5EFD374-793D-4AC8-BBE2-C8E21D3C14CF}" destId="{93B42537-EF3E-4660-8B29-1E43B8B42C9B}" srcOrd="6" destOrd="0" presId="urn:microsoft.com/office/officeart/2005/8/layout/list1"/>
    <dgm:cxn modelId="{8A4C9E83-05BA-4CE2-B396-EEBFF4593115}" type="presParOf" srcId="{C5EFD374-793D-4AC8-BBE2-C8E21D3C14CF}" destId="{C0EAF1CB-1D9F-4ADE-A608-122DED2F5B6E}" srcOrd="7" destOrd="0" presId="urn:microsoft.com/office/officeart/2005/8/layout/list1"/>
    <dgm:cxn modelId="{CC7A45C7-D609-40E5-8154-A18C02637D97}" type="presParOf" srcId="{C5EFD374-793D-4AC8-BBE2-C8E21D3C14CF}" destId="{76E47760-CF64-4AD9-B38B-D5F801D6FCEB}" srcOrd="8" destOrd="0" presId="urn:microsoft.com/office/officeart/2005/8/layout/list1"/>
    <dgm:cxn modelId="{CF235726-9D20-4270-AE76-43A4DF0EE722}" type="presParOf" srcId="{76E47760-CF64-4AD9-B38B-D5F801D6FCEB}" destId="{A5C25A41-17C6-48B0-8536-81ED95BDAC62}" srcOrd="0" destOrd="0" presId="urn:microsoft.com/office/officeart/2005/8/layout/list1"/>
    <dgm:cxn modelId="{339C56AD-86AA-4CDF-A26F-0BCE0FDFBEA7}" type="presParOf" srcId="{76E47760-CF64-4AD9-B38B-D5F801D6FCEB}" destId="{635E9F2B-3DCC-479B-86FF-3D4E0A5A8928}" srcOrd="1" destOrd="0" presId="urn:microsoft.com/office/officeart/2005/8/layout/list1"/>
    <dgm:cxn modelId="{1E535624-9BE1-422F-A66A-90A89DDD7D37}" type="presParOf" srcId="{C5EFD374-793D-4AC8-BBE2-C8E21D3C14CF}" destId="{7283F194-0961-4C56-B420-25B57816CC57}" srcOrd="9" destOrd="0" presId="urn:microsoft.com/office/officeart/2005/8/layout/list1"/>
    <dgm:cxn modelId="{24496DFC-F506-4227-98D1-16E39203438D}" type="presParOf" srcId="{C5EFD374-793D-4AC8-BBE2-C8E21D3C14CF}" destId="{CA40235C-A503-419C-A83C-947D0F13BD90}" srcOrd="10" destOrd="0" presId="urn:microsoft.com/office/officeart/2005/8/layout/list1"/>
    <dgm:cxn modelId="{4F4A9A8C-383C-4017-9799-B491AD9D6163}" type="presParOf" srcId="{C5EFD374-793D-4AC8-BBE2-C8E21D3C14CF}" destId="{E6385D85-49D8-4691-90D9-83612519AF52}" srcOrd="11" destOrd="0" presId="urn:microsoft.com/office/officeart/2005/8/layout/list1"/>
    <dgm:cxn modelId="{F0F737D3-67F3-45FD-92DB-0B12A853AC21}" type="presParOf" srcId="{C5EFD374-793D-4AC8-BBE2-C8E21D3C14CF}" destId="{0E4432BC-2012-45F8-ADD0-A2F45B415369}" srcOrd="12" destOrd="0" presId="urn:microsoft.com/office/officeart/2005/8/layout/list1"/>
    <dgm:cxn modelId="{8CE2DA2D-3635-4666-B04E-8FAFADBC7361}" type="presParOf" srcId="{0E4432BC-2012-45F8-ADD0-A2F45B415369}" destId="{327C6E43-A941-492C-9474-BF6E6CFFA27F}" srcOrd="0" destOrd="0" presId="urn:microsoft.com/office/officeart/2005/8/layout/list1"/>
    <dgm:cxn modelId="{A174D141-1D8A-48A3-A38A-E4F2AD3CA37D}" type="presParOf" srcId="{0E4432BC-2012-45F8-ADD0-A2F45B415369}" destId="{98445B1C-9876-463B-B7BD-E68888A73665}" srcOrd="1" destOrd="0" presId="urn:microsoft.com/office/officeart/2005/8/layout/list1"/>
    <dgm:cxn modelId="{B9BBB319-31C3-4B6D-8643-D0C3AB69D58A}" type="presParOf" srcId="{C5EFD374-793D-4AC8-BBE2-C8E21D3C14CF}" destId="{EB8923DF-9AAB-43EA-B837-2DEE6EC976FF}" srcOrd="13" destOrd="0" presId="urn:microsoft.com/office/officeart/2005/8/layout/list1"/>
    <dgm:cxn modelId="{4E933DD9-C819-46F0-8D81-5E8791A9D1E6}" type="presParOf" srcId="{C5EFD374-793D-4AC8-BBE2-C8E21D3C14CF}" destId="{011E1566-2474-4869-A766-C69D74BB0DDE}" srcOrd="14" destOrd="0" presId="urn:microsoft.com/office/officeart/2005/8/layout/list1"/>
    <dgm:cxn modelId="{1CAFA6F2-8C17-4F8D-ACEF-F84FBD63235E}" type="presParOf" srcId="{C5EFD374-793D-4AC8-BBE2-C8E21D3C14CF}" destId="{F5901BD8-AAC8-4448-890E-672A3873D5C1}" srcOrd="15" destOrd="0" presId="urn:microsoft.com/office/officeart/2005/8/layout/list1"/>
    <dgm:cxn modelId="{2CA7E5BF-DA7C-4103-AE17-38FE5788B451}" type="presParOf" srcId="{C5EFD374-793D-4AC8-BBE2-C8E21D3C14CF}" destId="{2F5528EF-9314-444D-8751-8321A21DA400}" srcOrd="16" destOrd="0" presId="urn:microsoft.com/office/officeart/2005/8/layout/list1"/>
    <dgm:cxn modelId="{4FA9ABDA-1BCE-40FB-97BC-300711A261F1}" type="presParOf" srcId="{2F5528EF-9314-444D-8751-8321A21DA400}" destId="{65C6FCBC-EAA4-442D-BF07-2CC1C57E8CFB}" srcOrd="0" destOrd="0" presId="urn:microsoft.com/office/officeart/2005/8/layout/list1"/>
    <dgm:cxn modelId="{38490025-579B-49F0-98E2-65C6E6E1C78C}" type="presParOf" srcId="{2F5528EF-9314-444D-8751-8321A21DA400}" destId="{3106F7ED-CA5C-495D-8FB7-9C62C23D4CAC}" srcOrd="1" destOrd="0" presId="urn:microsoft.com/office/officeart/2005/8/layout/list1"/>
    <dgm:cxn modelId="{EB1952DC-496B-4F66-A241-34FA96874B63}" type="presParOf" srcId="{C5EFD374-793D-4AC8-BBE2-C8E21D3C14CF}" destId="{6AF6079E-2C1F-422F-8588-0893E9FC91E6}" srcOrd="17" destOrd="0" presId="urn:microsoft.com/office/officeart/2005/8/layout/list1"/>
    <dgm:cxn modelId="{8AD9C822-789B-4B3E-B0B7-C219A3ED7772}" type="presParOf" srcId="{C5EFD374-793D-4AC8-BBE2-C8E21D3C14CF}" destId="{7ED3B039-E07B-430D-A33E-CCCAE3FF97AB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372E5F-CF82-4BBC-BB95-309EF9135110}">
      <dsp:nvSpPr>
        <dsp:cNvPr id="0" name=""/>
        <dsp:cNvSpPr/>
      </dsp:nvSpPr>
      <dsp:spPr>
        <a:xfrm>
          <a:off x="2280144" y="1185451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3486" y="1228553"/>
        <a:ext cx="26172" cy="5234"/>
      </dsp:txXfrm>
    </dsp:sp>
    <dsp:sp modelId="{51B4A528-FC07-428C-9989-08F7270743BF}">
      <dsp:nvSpPr>
        <dsp:cNvPr id="0" name=""/>
        <dsp:cNvSpPr/>
      </dsp:nvSpPr>
      <dsp:spPr>
        <a:xfrm>
          <a:off x="6045" y="548401"/>
          <a:ext cx="2275898" cy="136553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K</a:t>
          </a:r>
          <a:r>
            <a:rPr lang="en-US" sz="2000" kern="1200" dirty="0" err="1"/>
            <a:t>umpulan</a:t>
          </a:r>
          <a:r>
            <a:rPr lang="en-US" sz="2000" kern="1200" dirty="0"/>
            <a:t> </a:t>
          </a:r>
          <a:r>
            <a:rPr lang="en-US" sz="2000" kern="1200" dirty="0" err="1"/>
            <a:t>beberapa</a:t>
          </a:r>
          <a:r>
            <a:rPr lang="en-US" sz="2000" kern="1200" dirty="0"/>
            <a:t> KK</a:t>
          </a:r>
        </a:p>
      </dsp:txBody>
      <dsp:txXfrm>
        <a:off x="6045" y="548401"/>
        <a:ext cx="2275898" cy="1365538"/>
      </dsp:txXfrm>
    </dsp:sp>
    <dsp:sp modelId="{F2065548-1A92-48C6-87C4-156753823846}">
      <dsp:nvSpPr>
        <dsp:cNvPr id="0" name=""/>
        <dsp:cNvSpPr/>
      </dsp:nvSpPr>
      <dsp:spPr>
        <a:xfrm>
          <a:off x="5079499" y="1185451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12841" y="1228553"/>
        <a:ext cx="26172" cy="5234"/>
      </dsp:txXfrm>
    </dsp:sp>
    <dsp:sp modelId="{BD65C9A6-37C5-4E8B-81D1-F6617A5D7125}">
      <dsp:nvSpPr>
        <dsp:cNvPr id="0" name=""/>
        <dsp:cNvSpPr/>
      </dsp:nvSpPr>
      <dsp:spPr>
        <a:xfrm>
          <a:off x="2805400" y="548401"/>
          <a:ext cx="2275898" cy="136553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Komunitas</a:t>
          </a:r>
          <a:r>
            <a:rPr lang="en-US" sz="2000" kern="1200" dirty="0"/>
            <a:t> </a:t>
          </a:r>
          <a:r>
            <a:rPr lang="en-US" sz="2000" kern="1200" dirty="0" err="1"/>
            <a:t>Otonom</a:t>
          </a:r>
          <a:endParaRPr lang="en-US" sz="2000" kern="1200" dirty="0"/>
        </a:p>
      </dsp:txBody>
      <dsp:txXfrm>
        <a:off x="2805400" y="548401"/>
        <a:ext cx="2275898" cy="1365538"/>
      </dsp:txXfrm>
    </dsp:sp>
    <dsp:sp modelId="{7942F47A-154D-4F1E-9000-BE45F602E147}">
      <dsp:nvSpPr>
        <dsp:cNvPr id="0" name=""/>
        <dsp:cNvSpPr/>
      </dsp:nvSpPr>
      <dsp:spPr>
        <a:xfrm>
          <a:off x="1143995" y="1912140"/>
          <a:ext cx="5598709" cy="492856"/>
        </a:xfrm>
        <a:custGeom>
          <a:avLst/>
          <a:gdLst/>
          <a:ahLst/>
          <a:cxnLst/>
          <a:rect l="0" t="0" r="0" b="0"/>
          <a:pathLst>
            <a:path>
              <a:moveTo>
                <a:pt x="5598709" y="0"/>
              </a:moveTo>
              <a:lnTo>
                <a:pt x="5598709" y="263528"/>
              </a:lnTo>
              <a:lnTo>
                <a:pt x="0" y="263528"/>
              </a:lnTo>
              <a:lnTo>
                <a:pt x="0" y="492856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02771" y="2155951"/>
        <a:ext cx="281156" cy="5234"/>
      </dsp:txXfrm>
    </dsp:sp>
    <dsp:sp modelId="{CBE97236-997B-448C-9D21-B061FF57794A}">
      <dsp:nvSpPr>
        <dsp:cNvPr id="0" name=""/>
        <dsp:cNvSpPr/>
      </dsp:nvSpPr>
      <dsp:spPr>
        <a:xfrm>
          <a:off x="5604755" y="548401"/>
          <a:ext cx="2275898" cy="136553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Kerajaan Besar </a:t>
          </a:r>
          <a:r>
            <a:rPr lang="en-US" sz="2000" kern="1200" dirty="0" err="1"/>
            <a:t>Menundukkan</a:t>
          </a:r>
          <a:endParaRPr lang="en-US" sz="2000" kern="1200" dirty="0"/>
        </a:p>
      </dsp:txBody>
      <dsp:txXfrm>
        <a:off x="5604755" y="548401"/>
        <a:ext cx="2275898" cy="1365538"/>
      </dsp:txXfrm>
    </dsp:sp>
    <dsp:sp modelId="{DD668333-102D-4238-9491-D7ED23F044CE}">
      <dsp:nvSpPr>
        <dsp:cNvPr id="0" name=""/>
        <dsp:cNvSpPr/>
      </dsp:nvSpPr>
      <dsp:spPr>
        <a:xfrm>
          <a:off x="2280144" y="3074446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13486" y="3117549"/>
        <a:ext cx="26172" cy="5234"/>
      </dsp:txXfrm>
    </dsp:sp>
    <dsp:sp modelId="{A819F3FA-503D-482D-BCF7-3F4A540D6A6F}">
      <dsp:nvSpPr>
        <dsp:cNvPr id="0" name=""/>
        <dsp:cNvSpPr/>
      </dsp:nvSpPr>
      <dsp:spPr>
        <a:xfrm>
          <a:off x="6045" y="2437397"/>
          <a:ext cx="2275898" cy="136553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Belanda </a:t>
          </a:r>
          <a:r>
            <a:rPr lang="en-US" sz="2000" kern="1200" dirty="0" err="1"/>
            <a:t>mengeskploitasi</a:t>
          </a:r>
          <a:r>
            <a:rPr lang="en-US" sz="2000" kern="1200" dirty="0"/>
            <a:t> </a:t>
          </a:r>
          <a:r>
            <a:rPr lang="en-US" sz="2000" kern="1200" dirty="0" err="1"/>
            <a:t>lalu</a:t>
          </a:r>
          <a:r>
            <a:rPr lang="en-US" sz="2000" kern="1200" dirty="0"/>
            <a:t> </a:t>
          </a:r>
          <a:r>
            <a:rPr lang="en-US" sz="2000" kern="1200" dirty="0" err="1"/>
            <a:t>mengakui</a:t>
          </a:r>
          <a:r>
            <a:rPr lang="en-US" sz="2000" kern="1200" dirty="0"/>
            <a:t> </a:t>
          </a:r>
          <a:r>
            <a:rPr lang="en-US" sz="2000" kern="1200" dirty="0" err="1"/>
            <a:t>sbg</a:t>
          </a:r>
          <a:r>
            <a:rPr lang="en-US" sz="2000" kern="1200" dirty="0"/>
            <a:t> </a:t>
          </a:r>
          <a:r>
            <a:rPr lang="en-US" sz="2000" kern="1200" dirty="0" err="1"/>
            <a:t>rechtspersoon</a:t>
          </a:r>
          <a:endParaRPr lang="en-US" sz="2000" kern="1200" dirty="0"/>
        </a:p>
      </dsp:txBody>
      <dsp:txXfrm>
        <a:off x="6045" y="2437397"/>
        <a:ext cx="2275898" cy="1365538"/>
      </dsp:txXfrm>
    </dsp:sp>
    <dsp:sp modelId="{68095DEE-93F6-4262-B0FE-C6591FBFF27E}">
      <dsp:nvSpPr>
        <dsp:cNvPr id="0" name=""/>
        <dsp:cNvSpPr/>
      </dsp:nvSpPr>
      <dsp:spPr>
        <a:xfrm>
          <a:off x="5079499" y="3074446"/>
          <a:ext cx="492856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92856" y="45720"/>
              </a:lnTo>
            </a:path>
          </a:pathLst>
        </a:custGeom>
        <a:noFill/>
        <a:ln w="635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312841" y="3117549"/>
        <a:ext cx="26172" cy="5234"/>
      </dsp:txXfrm>
    </dsp:sp>
    <dsp:sp modelId="{BCCBDC65-B1EF-482F-BA40-5517ED98167C}">
      <dsp:nvSpPr>
        <dsp:cNvPr id="0" name=""/>
        <dsp:cNvSpPr/>
      </dsp:nvSpPr>
      <dsp:spPr>
        <a:xfrm>
          <a:off x="2805400" y="2437397"/>
          <a:ext cx="2275898" cy="136553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Jepang</a:t>
          </a:r>
          <a:r>
            <a:rPr lang="en-US" sz="2000" kern="1200" dirty="0"/>
            <a:t>: </a:t>
          </a:r>
          <a:r>
            <a:rPr lang="en-US" sz="2000" kern="1200" dirty="0" err="1"/>
            <a:t>Mobilisasi</a:t>
          </a:r>
          <a:r>
            <a:rPr lang="en-US" sz="2000" kern="1200" dirty="0"/>
            <a:t> dan </a:t>
          </a:r>
          <a:r>
            <a:rPr lang="en-US" sz="2000" kern="1200" dirty="0" err="1"/>
            <a:t>kontrol</a:t>
          </a:r>
          <a:endParaRPr lang="en-US" sz="2000" kern="1200" dirty="0"/>
        </a:p>
      </dsp:txBody>
      <dsp:txXfrm>
        <a:off x="2805400" y="2437397"/>
        <a:ext cx="2275898" cy="1365538"/>
      </dsp:txXfrm>
    </dsp:sp>
    <dsp:sp modelId="{EAB7525C-7CC0-470A-A2EA-FEAC6D951B56}">
      <dsp:nvSpPr>
        <dsp:cNvPr id="0" name=""/>
        <dsp:cNvSpPr/>
      </dsp:nvSpPr>
      <dsp:spPr>
        <a:xfrm>
          <a:off x="5604755" y="2437397"/>
          <a:ext cx="2275898" cy="1365538"/>
        </a:xfrm>
        <a:prstGeom prst="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521" tIns="117061" rIns="111521" bIns="117061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NKRI: </a:t>
          </a:r>
          <a:r>
            <a:rPr lang="en-US" sz="2000" kern="1200" dirty="0" err="1"/>
            <a:t>menjadikan</a:t>
          </a:r>
          <a:r>
            <a:rPr lang="en-US" sz="2000" kern="1200" dirty="0"/>
            <a:t> </a:t>
          </a:r>
          <a:r>
            <a:rPr lang="en-US" sz="2000" kern="1200" dirty="0" err="1"/>
            <a:t>sbg</a:t>
          </a:r>
          <a:r>
            <a:rPr lang="en-US" sz="2000" kern="1200" dirty="0"/>
            <a:t> </a:t>
          </a:r>
          <a:r>
            <a:rPr lang="en-US" sz="2000" kern="1200" dirty="0" err="1"/>
            <a:t>korporatisme</a:t>
          </a:r>
          <a:r>
            <a:rPr lang="en-US" sz="2000" kern="1200" dirty="0"/>
            <a:t> negara</a:t>
          </a:r>
        </a:p>
      </dsp:txBody>
      <dsp:txXfrm>
        <a:off x="5604755" y="2437397"/>
        <a:ext cx="2275898" cy="13655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62B7D2-F320-41BC-8DB1-BF50E872700E}">
      <dsp:nvSpPr>
        <dsp:cNvPr id="0" name=""/>
        <dsp:cNvSpPr/>
      </dsp:nvSpPr>
      <dsp:spPr>
        <a:xfrm>
          <a:off x="0" y="65411"/>
          <a:ext cx="3943350" cy="173176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100" kern="1200" dirty="0"/>
            <a:t>Inisiatif </a:t>
          </a:r>
          <a:r>
            <a:rPr lang="en-US" sz="3100" kern="1200" dirty="0"/>
            <a:t>t</a:t>
          </a:r>
          <a:r>
            <a:rPr lang="id-ID" sz="3100" kern="1200" dirty="0"/>
            <a:t>okoh</a:t>
          </a:r>
          <a:endParaRPr lang="en-US" sz="3100" kern="1200" dirty="0"/>
        </a:p>
      </dsp:txBody>
      <dsp:txXfrm>
        <a:off x="84538" y="149949"/>
        <a:ext cx="3774274" cy="1562692"/>
      </dsp:txXfrm>
    </dsp:sp>
    <dsp:sp modelId="{F4DE4A3A-6D28-4366-B544-CB23663B433B}">
      <dsp:nvSpPr>
        <dsp:cNvPr id="0" name=""/>
        <dsp:cNvSpPr/>
      </dsp:nvSpPr>
      <dsp:spPr>
        <a:xfrm>
          <a:off x="0" y="1886459"/>
          <a:ext cx="3943350" cy="1731768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100" kern="1200" dirty="0"/>
            <a:t>Membentuk komunitas</a:t>
          </a:r>
          <a:endParaRPr lang="en-US" sz="3100" kern="1200" dirty="0"/>
        </a:p>
      </dsp:txBody>
      <dsp:txXfrm>
        <a:off x="84538" y="1970997"/>
        <a:ext cx="3774274" cy="1562692"/>
      </dsp:txXfrm>
    </dsp:sp>
    <dsp:sp modelId="{7F63E0DA-21A5-49D4-98C7-B3B71A22F6FD}">
      <dsp:nvSpPr>
        <dsp:cNvPr id="0" name=""/>
        <dsp:cNvSpPr/>
      </dsp:nvSpPr>
      <dsp:spPr>
        <a:xfrm>
          <a:off x="0" y="3707508"/>
          <a:ext cx="3943350" cy="1731768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 dirty="0" err="1"/>
            <a:t>Otonomi</a:t>
          </a:r>
          <a:r>
            <a:rPr lang="en-US" sz="3100" kern="1200" dirty="0"/>
            <a:t> Asli (</a:t>
          </a:r>
          <a:r>
            <a:rPr lang="id-ID" sz="3100" kern="1200" dirty="0"/>
            <a:t>Self governing Community</a:t>
          </a:r>
          <a:r>
            <a:rPr lang="en-US" sz="3100" kern="1200" dirty="0"/>
            <a:t>)</a:t>
          </a:r>
          <a:r>
            <a:rPr lang="id-ID" sz="3100" kern="1200" dirty="0"/>
            <a:t> </a:t>
          </a:r>
          <a:endParaRPr lang="en-US" sz="3100" kern="1200" dirty="0"/>
        </a:p>
      </dsp:txBody>
      <dsp:txXfrm>
        <a:off x="84538" y="3792046"/>
        <a:ext cx="3774274" cy="15626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6BCB57-F1CE-4B6D-973F-970D6CAC67D4}">
      <dsp:nvSpPr>
        <dsp:cNvPr id="0" name=""/>
        <dsp:cNvSpPr/>
      </dsp:nvSpPr>
      <dsp:spPr>
        <a:xfrm>
          <a:off x="0" y="10583"/>
          <a:ext cx="3943350" cy="269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/>
            <a:t>Ditundukkan</a:t>
          </a:r>
          <a:r>
            <a:rPr lang="en-US" sz="3200" kern="1200" dirty="0"/>
            <a:t>: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- Bayar </a:t>
          </a:r>
          <a:r>
            <a:rPr lang="en-US" sz="3200" kern="1200" dirty="0" err="1"/>
            <a:t>upeti</a:t>
          </a:r>
          <a:endParaRPr lang="en-US" sz="3200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- </a:t>
          </a:r>
          <a:r>
            <a:rPr lang="en-US" sz="3200" kern="1200" dirty="0" err="1"/>
            <a:t>Dipaksa</a:t>
          </a:r>
          <a:r>
            <a:rPr lang="en-US" sz="3200" kern="1200" dirty="0"/>
            <a:t> </a:t>
          </a:r>
          <a:r>
            <a:rPr lang="en-US" sz="3200" kern="1200" dirty="0" err="1"/>
            <a:t>sebagai</a:t>
          </a:r>
          <a:r>
            <a:rPr lang="en-US" sz="3200" kern="1200" dirty="0"/>
            <a:t> </a:t>
          </a:r>
          <a:r>
            <a:rPr lang="en-US" sz="3200" kern="1200" dirty="0" err="1"/>
            <a:t>prajurit</a:t>
          </a:r>
          <a:endParaRPr lang="en-US" sz="3200" kern="1200" dirty="0"/>
        </a:p>
      </dsp:txBody>
      <dsp:txXfrm>
        <a:off x="131592" y="142175"/>
        <a:ext cx="3680166" cy="2432496"/>
      </dsp:txXfrm>
    </dsp:sp>
    <dsp:sp modelId="{A05FD628-9376-4081-A5D8-492191C50D62}">
      <dsp:nvSpPr>
        <dsp:cNvPr id="0" name=""/>
        <dsp:cNvSpPr/>
      </dsp:nvSpPr>
      <dsp:spPr>
        <a:xfrm>
          <a:off x="0" y="2798423"/>
          <a:ext cx="3943350" cy="26956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3200" kern="1200" dirty="0"/>
            <a:t>Desa yang dekat dg istana </a:t>
          </a:r>
          <a:r>
            <a:rPr lang="en-US" sz="3200" kern="1200" dirty="0" err="1"/>
            <a:t>hilang</a:t>
          </a:r>
          <a:r>
            <a:rPr lang="en-US" sz="3200" kern="1200" dirty="0"/>
            <a:t>.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Yang </a:t>
          </a:r>
          <a:r>
            <a:rPr lang="en-US" sz="3200" kern="1200" dirty="0" err="1"/>
            <a:t>jauh</a:t>
          </a:r>
          <a:r>
            <a:rPr lang="en-US" sz="3200" kern="1200" dirty="0"/>
            <a:t> </a:t>
          </a:r>
          <a:r>
            <a:rPr lang="en-US" sz="3200" kern="1200" dirty="0" err="1"/>
            <a:t>dari</a:t>
          </a:r>
          <a:r>
            <a:rPr lang="en-US" sz="3200" kern="1200" dirty="0"/>
            <a:t> </a:t>
          </a:r>
          <a:r>
            <a:rPr lang="en-US" sz="3200" kern="1200" dirty="0" err="1"/>
            <a:t>istana</a:t>
          </a:r>
          <a:r>
            <a:rPr lang="en-US" sz="3200" kern="1200" dirty="0"/>
            <a:t> </a:t>
          </a:r>
          <a:r>
            <a:rPr lang="en-US" sz="3200" kern="1200" dirty="0" err="1"/>
            <a:t>tetap</a:t>
          </a:r>
          <a:r>
            <a:rPr lang="en-US" sz="3200" kern="1200" dirty="0"/>
            <a:t> </a:t>
          </a:r>
          <a:r>
            <a:rPr lang="en-US" sz="3200" kern="1200" dirty="0" err="1"/>
            <a:t>otonom</a:t>
          </a:r>
          <a:r>
            <a:rPr lang="en-US" sz="3200" kern="1200" dirty="0"/>
            <a:t> </a:t>
          </a:r>
          <a:r>
            <a:rPr lang="id-ID" sz="3200" kern="1200" dirty="0"/>
            <a:t> </a:t>
          </a:r>
          <a:endParaRPr lang="en-US" sz="3200" kern="1200" dirty="0"/>
        </a:p>
      </dsp:txBody>
      <dsp:txXfrm>
        <a:off x="131592" y="2930015"/>
        <a:ext cx="3680166" cy="24324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42B0FA-5BE2-4D18-8414-BCD0CD4983FB}">
      <dsp:nvSpPr>
        <dsp:cNvPr id="0" name=""/>
        <dsp:cNvSpPr/>
      </dsp:nvSpPr>
      <dsp:spPr>
        <a:xfrm>
          <a:off x="2427213" y="554663"/>
          <a:ext cx="4286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8608" y="45720"/>
              </a:lnTo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0037" y="598086"/>
        <a:ext cx="22960" cy="4592"/>
      </dsp:txXfrm>
    </dsp:sp>
    <dsp:sp modelId="{AA0B7363-829C-42F7-9981-B8D50987EE9A}">
      <dsp:nvSpPr>
        <dsp:cNvPr id="0" name=""/>
        <dsp:cNvSpPr/>
      </dsp:nvSpPr>
      <dsp:spPr>
        <a:xfrm>
          <a:off x="432453" y="1415"/>
          <a:ext cx="1996559" cy="119793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833" tIns="102693" rIns="97833" bIns="10269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/>
            <a:t>TAHAP I</a:t>
          </a:r>
          <a:r>
            <a:rPr lang="en-US" sz="1400" kern="1200"/>
            <a:t> (VOC: 1602-1800)</a:t>
          </a:r>
        </a:p>
      </dsp:txBody>
      <dsp:txXfrm>
        <a:off x="432453" y="1415"/>
        <a:ext cx="1996559" cy="1197935"/>
      </dsp:txXfrm>
    </dsp:sp>
    <dsp:sp modelId="{EA805E62-BE3A-4DBE-B747-BAC4190AEB64}">
      <dsp:nvSpPr>
        <dsp:cNvPr id="0" name=""/>
        <dsp:cNvSpPr/>
      </dsp:nvSpPr>
      <dsp:spPr>
        <a:xfrm>
          <a:off x="1430733" y="1197550"/>
          <a:ext cx="2455768" cy="428608"/>
        </a:xfrm>
        <a:custGeom>
          <a:avLst/>
          <a:gdLst/>
          <a:ahLst/>
          <a:cxnLst/>
          <a:rect l="0" t="0" r="0" b="0"/>
          <a:pathLst>
            <a:path>
              <a:moveTo>
                <a:pt x="2455768" y="0"/>
              </a:moveTo>
              <a:lnTo>
                <a:pt x="2455768" y="231404"/>
              </a:lnTo>
              <a:lnTo>
                <a:pt x="0" y="231404"/>
              </a:lnTo>
              <a:lnTo>
                <a:pt x="0" y="428608"/>
              </a:lnTo>
            </a:path>
          </a:pathLst>
        </a:custGeom>
        <a:noFill/>
        <a:ln w="6350" cap="flat" cmpd="sng" algn="ctr">
          <a:solidFill>
            <a:schemeClr val="accent5">
              <a:hueOff val="-1351709"/>
              <a:satOff val="-3484"/>
              <a:lumOff val="-2353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96159" y="1409559"/>
        <a:ext cx="124916" cy="4592"/>
      </dsp:txXfrm>
    </dsp:sp>
    <dsp:sp modelId="{768085D3-06BA-4A9F-8589-79F256F2114A}">
      <dsp:nvSpPr>
        <dsp:cNvPr id="0" name=""/>
        <dsp:cNvSpPr/>
      </dsp:nvSpPr>
      <dsp:spPr>
        <a:xfrm>
          <a:off x="2888222" y="1415"/>
          <a:ext cx="1996559" cy="1197935"/>
        </a:xfrm>
        <a:prstGeom prst="rect">
          <a:avLst/>
        </a:prstGeom>
        <a:solidFill>
          <a:schemeClr val="accent5">
            <a:hueOff val="-1126424"/>
            <a:satOff val="-2903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833" tIns="102693" rIns="97833" bIns="10269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Ditundukkan</a:t>
          </a:r>
          <a:r>
            <a:rPr lang="en-US" sz="1400" kern="1200" dirty="0"/>
            <a:t> </a:t>
          </a:r>
          <a:r>
            <a:rPr lang="en-US" sz="1400" kern="1200" dirty="0" err="1"/>
            <a:t>melalui</a:t>
          </a:r>
          <a:r>
            <a:rPr lang="en-US" sz="1400" kern="1200" dirty="0"/>
            <a:t> raja, </a:t>
          </a:r>
          <a:r>
            <a:rPr lang="en-US" sz="1400" kern="1200" dirty="0" err="1"/>
            <a:t>bupati</a:t>
          </a:r>
          <a:r>
            <a:rPr lang="en-US" sz="1400" kern="1200" dirty="0"/>
            <a:t>, </a:t>
          </a:r>
          <a:r>
            <a:rPr lang="en-US" sz="1400" kern="1200" dirty="0" err="1"/>
            <a:t>demang</a:t>
          </a:r>
          <a:r>
            <a:rPr lang="en-US" sz="1400" kern="1200" dirty="0"/>
            <a:t>, dan </a:t>
          </a:r>
          <a:r>
            <a:rPr lang="en-US" sz="1400" kern="1200"/>
            <a:t>lurah</a:t>
          </a:r>
          <a:endParaRPr lang="en-US" sz="1400" kern="1200" dirty="0"/>
        </a:p>
      </dsp:txBody>
      <dsp:txXfrm>
        <a:off x="2888222" y="1415"/>
        <a:ext cx="1996559" cy="1197935"/>
      </dsp:txXfrm>
    </dsp:sp>
    <dsp:sp modelId="{8BF9D4CD-4E52-4817-8786-E0A0B743E7A7}">
      <dsp:nvSpPr>
        <dsp:cNvPr id="0" name=""/>
        <dsp:cNvSpPr/>
      </dsp:nvSpPr>
      <dsp:spPr>
        <a:xfrm>
          <a:off x="2427213" y="2211807"/>
          <a:ext cx="4286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8608" y="45720"/>
              </a:lnTo>
            </a:path>
          </a:pathLst>
        </a:custGeom>
        <a:noFill/>
        <a:ln w="6350" cap="flat" cmpd="sng" algn="ctr">
          <a:solidFill>
            <a:schemeClr val="accent5">
              <a:hueOff val="-2703417"/>
              <a:satOff val="-6968"/>
              <a:lumOff val="-4706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0037" y="2255231"/>
        <a:ext cx="22960" cy="4592"/>
      </dsp:txXfrm>
    </dsp:sp>
    <dsp:sp modelId="{F6B98F1C-6630-411C-B80F-6C034EEA375A}">
      <dsp:nvSpPr>
        <dsp:cNvPr id="0" name=""/>
        <dsp:cNvSpPr/>
      </dsp:nvSpPr>
      <dsp:spPr>
        <a:xfrm>
          <a:off x="432453" y="1658559"/>
          <a:ext cx="1996559" cy="1197935"/>
        </a:xfrm>
        <a:prstGeom prst="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833" tIns="102693" rIns="97833" bIns="10269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/>
            <a:t>TAHAP II</a:t>
          </a:r>
          <a:r>
            <a:rPr lang="en-US" sz="1400" kern="1200"/>
            <a:t> (Hindia Belanda: 1800-1905)</a:t>
          </a:r>
        </a:p>
      </dsp:txBody>
      <dsp:txXfrm>
        <a:off x="432453" y="1658559"/>
        <a:ext cx="1996559" cy="1197935"/>
      </dsp:txXfrm>
    </dsp:sp>
    <dsp:sp modelId="{756023C3-0BFD-456C-BAE1-C36A0C449950}">
      <dsp:nvSpPr>
        <dsp:cNvPr id="0" name=""/>
        <dsp:cNvSpPr/>
      </dsp:nvSpPr>
      <dsp:spPr>
        <a:xfrm>
          <a:off x="1430733" y="2854695"/>
          <a:ext cx="2455768" cy="428608"/>
        </a:xfrm>
        <a:custGeom>
          <a:avLst/>
          <a:gdLst/>
          <a:ahLst/>
          <a:cxnLst/>
          <a:rect l="0" t="0" r="0" b="0"/>
          <a:pathLst>
            <a:path>
              <a:moveTo>
                <a:pt x="2455768" y="0"/>
              </a:moveTo>
              <a:lnTo>
                <a:pt x="2455768" y="231404"/>
              </a:lnTo>
              <a:lnTo>
                <a:pt x="0" y="231404"/>
              </a:lnTo>
              <a:lnTo>
                <a:pt x="0" y="428608"/>
              </a:lnTo>
            </a:path>
          </a:pathLst>
        </a:custGeom>
        <a:noFill/>
        <a:ln w="6350" cap="flat" cmpd="sng" algn="ctr">
          <a:solidFill>
            <a:schemeClr val="accent5">
              <a:hueOff val="-4055126"/>
              <a:satOff val="-10451"/>
              <a:lumOff val="-7059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96159" y="3066703"/>
        <a:ext cx="124916" cy="4592"/>
      </dsp:txXfrm>
    </dsp:sp>
    <dsp:sp modelId="{066BFFD3-6E23-4FB6-A583-5968DF7202BA}">
      <dsp:nvSpPr>
        <dsp:cNvPr id="0" name=""/>
        <dsp:cNvSpPr/>
      </dsp:nvSpPr>
      <dsp:spPr>
        <a:xfrm>
          <a:off x="2888222" y="1658559"/>
          <a:ext cx="1996559" cy="1197935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833" tIns="102693" rIns="97833" bIns="10269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Dikontrol</a:t>
          </a:r>
          <a:endParaRPr lang="en-US" sz="1400" kern="1200" dirty="0"/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Dieksploitasi</a:t>
          </a:r>
          <a:r>
            <a:rPr lang="en-US" sz="1400" kern="1200" dirty="0"/>
            <a:t> (</a:t>
          </a:r>
          <a:r>
            <a:rPr lang="en-US" sz="1400" kern="1200" dirty="0" err="1"/>
            <a:t>tanam</a:t>
          </a:r>
          <a:r>
            <a:rPr lang="en-US" sz="1400" kern="1200" dirty="0"/>
            <a:t> </a:t>
          </a:r>
          <a:r>
            <a:rPr lang="en-US" sz="1400" kern="1200" dirty="0" err="1"/>
            <a:t>Paksa</a:t>
          </a:r>
          <a:r>
            <a:rPr lang="en-US" sz="1400" kern="1200" dirty="0"/>
            <a:t>) </a:t>
          </a:r>
        </a:p>
      </dsp:txBody>
      <dsp:txXfrm>
        <a:off x="2888222" y="1658559"/>
        <a:ext cx="1996559" cy="1197935"/>
      </dsp:txXfrm>
    </dsp:sp>
    <dsp:sp modelId="{87515618-1533-4ACB-A7CC-8D704E2BC834}">
      <dsp:nvSpPr>
        <dsp:cNvPr id="0" name=""/>
        <dsp:cNvSpPr/>
      </dsp:nvSpPr>
      <dsp:spPr>
        <a:xfrm>
          <a:off x="2427213" y="3868952"/>
          <a:ext cx="4286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28608" y="45720"/>
              </a:lnTo>
            </a:path>
          </a:pathLst>
        </a:custGeom>
        <a:noFill/>
        <a:ln w="6350" cap="flat" cmpd="sng" algn="ctr">
          <a:solidFill>
            <a:schemeClr val="accent5">
              <a:hueOff val="-5406834"/>
              <a:satOff val="-13935"/>
              <a:lumOff val="-9412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630037" y="3912376"/>
        <a:ext cx="22960" cy="4592"/>
      </dsp:txXfrm>
    </dsp:sp>
    <dsp:sp modelId="{16BD8A74-E1D8-49C6-8653-1537EB826947}">
      <dsp:nvSpPr>
        <dsp:cNvPr id="0" name=""/>
        <dsp:cNvSpPr/>
      </dsp:nvSpPr>
      <dsp:spPr>
        <a:xfrm>
          <a:off x="432453" y="3315704"/>
          <a:ext cx="1996559" cy="1197935"/>
        </a:xfrm>
        <a:prstGeom prst="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833" tIns="102693" rIns="97833" bIns="10269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TAHAP III</a:t>
          </a:r>
          <a:r>
            <a:rPr lang="en-US" sz="1400" kern="1200" dirty="0"/>
            <a:t> (</a:t>
          </a:r>
          <a:r>
            <a:rPr lang="en-US" sz="1400" kern="1200" dirty="0" err="1"/>
            <a:t>Hindia</a:t>
          </a:r>
          <a:r>
            <a:rPr lang="en-US" sz="1400" kern="1200" dirty="0"/>
            <a:t> Belanda: 1906-1942)</a:t>
          </a:r>
        </a:p>
      </dsp:txBody>
      <dsp:txXfrm>
        <a:off x="432453" y="3315704"/>
        <a:ext cx="1996559" cy="1197935"/>
      </dsp:txXfrm>
    </dsp:sp>
    <dsp:sp modelId="{2C95F70A-E4A7-4E35-A048-69B22E1AFFFC}">
      <dsp:nvSpPr>
        <dsp:cNvPr id="0" name=""/>
        <dsp:cNvSpPr/>
      </dsp:nvSpPr>
      <dsp:spPr>
        <a:xfrm>
          <a:off x="1430733" y="4511840"/>
          <a:ext cx="2455768" cy="428608"/>
        </a:xfrm>
        <a:custGeom>
          <a:avLst/>
          <a:gdLst/>
          <a:ahLst/>
          <a:cxnLst/>
          <a:rect l="0" t="0" r="0" b="0"/>
          <a:pathLst>
            <a:path>
              <a:moveTo>
                <a:pt x="2455768" y="0"/>
              </a:moveTo>
              <a:lnTo>
                <a:pt x="2455768" y="231404"/>
              </a:lnTo>
              <a:lnTo>
                <a:pt x="0" y="231404"/>
              </a:lnTo>
              <a:lnTo>
                <a:pt x="0" y="428608"/>
              </a:lnTo>
            </a:path>
          </a:pathLst>
        </a:custGeom>
        <a:noFill/>
        <a:ln w="635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596159" y="4723848"/>
        <a:ext cx="124916" cy="4592"/>
      </dsp:txXfrm>
    </dsp:sp>
    <dsp:sp modelId="{04BD8531-A020-4D0C-9990-2935BD54199B}">
      <dsp:nvSpPr>
        <dsp:cNvPr id="0" name=""/>
        <dsp:cNvSpPr/>
      </dsp:nvSpPr>
      <dsp:spPr>
        <a:xfrm>
          <a:off x="2888222" y="3315704"/>
          <a:ext cx="1996559" cy="1197935"/>
        </a:xfrm>
        <a:prstGeom prst="rect">
          <a:avLst/>
        </a:prstGeom>
        <a:solidFill>
          <a:schemeClr val="accent5">
            <a:hueOff val="-5632119"/>
            <a:satOff val="-14516"/>
            <a:lumOff val="-98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833" tIns="102693" rIns="97833" bIns="10269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400" kern="1200" dirty="0"/>
            <a:t>Diakui sebagai badan hukum (</a:t>
          </a:r>
          <a:r>
            <a:rPr lang="en-US" sz="1400" kern="1200" dirty="0" err="1"/>
            <a:t>Inlandsche</a:t>
          </a:r>
          <a:r>
            <a:rPr lang="en-US" sz="1400" kern="1200" dirty="0"/>
            <a:t> </a:t>
          </a:r>
          <a:r>
            <a:rPr lang="en-US" sz="1400" kern="1200" dirty="0" err="1"/>
            <a:t>Gemeente</a:t>
          </a:r>
          <a:r>
            <a:rPr lang="en-US" sz="1400" kern="1200" dirty="0"/>
            <a:t> )</a:t>
          </a:r>
        </a:p>
      </dsp:txBody>
      <dsp:txXfrm>
        <a:off x="2888222" y="3315704"/>
        <a:ext cx="1996559" cy="1197935"/>
      </dsp:txXfrm>
    </dsp:sp>
    <dsp:sp modelId="{FFCB08CE-34CA-42AB-8147-DDD6D16F2AE5}">
      <dsp:nvSpPr>
        <dsp:cNvPr id="0" name=""/>
        <dsp:cNvSpPr/>
      </dsp:nvSpPr>
      <dsp:spPr>
        <a:xfrm>
          <a:off x="432453" y="4972849"/>
          <a:ext cx="1996559" cy="1197935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7833" tIns="102693" rIns="97833" bIns="102693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Otonomi</a:t>
          </a:r>
          <a:r>
            <a:rPr lang="en-US" sz="1400" kern="1200" dirty="0"/>
            <a:t> </a:t>
          </a:r>
          <a:r>
            <a:rPr lang="en-US" sz="1400" kern="1200" dirty="0" err="1"/>
            <a:t>aslinya</a:t>
          </a:r>
          <a:r>
            <a:rPr lang="en-US" sz="1400" kern="1200" dirty="0"/>
            <a:t> </a:t>
          </a:r>
          <a:r>
            <a:rPr lang="en-US" sz="1400" kern="1200" dirty="0" err="1"/>
            <a:t>hilang</a:t>
          </a:r>
          <a:r>
            <a:rPr lang="en-US" sz="1400" kern="1200" dirty="0"/>
            <a:t> </a:t>
          </a:r>
          <a:r>
            <a:rPr lang="en-US" sz="1400" kern="1200" dirty="0" err="1"/>
            <a:t>karena</a:t>
          </a:r>
          <a:r>
            <a:rPr lang="en-US" sz="1400" kern="1200" dirty="0"/>
            <a:t> </a:t>
          </a:r>
          <a:r>
            <a:rPr lang="en-US" sz="1400" kern="1200" dirty="0" err="1"/>
            <a:t>sudah</a:t>
          </a:r>
          <a:r>
            <a:rPr lang="en-US" sz="1400" kern="1200" dirty="0"/>
            <a:t> </a:t>
          </a:r>
          <a:r>
            <a:rPr lang="en-US" sz="1400" kern="1200" dirty="0" err="1"/>
            <a:t>diatur</a:t>
          </a:r>
          <a:r>
            <a:rPr lang="en-US" sz="1400" kern="1200" dirty="0"/>
            <a:t> dg </a:t>
          </a:r>
          <a:r>
            <a:rPr lang="en-US" sz="1400" kern="1200" dirty="0" err="1"/>
            <a:t>hukum</a:t>
          </a:r>
          <a:r>
            <a:rPr lang="en-US" sz="1400" kern="1200" dirty="0"/>
            <a:t> </a:t>
          </a:r>
          <a:r>
            <a:rPr lang="en-US" sz="1400" kern="1200" dirty="0" err="1"/>
            <a:t>positif</a:t>
          </a:r>
          <a:r>
            <a:rPr lang="en-US" sz="1400" kern="1200" dirty="0"/>
            <a:t> (IGO 1906, S. 83/1906, S. 212/1907)</a:t>
          </a:r>
        </a:p>
      </dsp:txBody>
      <dsp:txXfrm>
        <a:off x="432453" y="4972849"/>
        <a:ext cx="1996559" cy="11979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C626EE-94AA-40CE-BB63-4D295276AF97}">
      <dsp:nvSpPr>
        <dsp:cNvPr id="0" name=""/>
        <dsp:cNvSpPr/>
      </dsp:nvSpPr>
      <dsp:spPr>
        <a:xfrm>
          <a:off x="0" y="82014"/>
          <a:ext cx="7886700" cy="993128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Dijadikan agen pusat dan dikontrol ketat </a:t>
          </a:r>
        </a:p>
      </dsp:txBody>
      <dsp:txXfrm>
        <a:off x="48481" y="130495"/>
        <a:ext cx="7789738" cy="896166"/>
      </dsp:txXfrm>
    </dsp:sp>
    <dsp:sp modelId="{C3B26190-9A4A-42EC-909B-4222CD821E68}">
      <dsp:nvSpPr>
        <dsp:cNvPr id="0" name=""/>
        <dsp:cNvSpPr/>
      </dsp:nvSpPr>
      <dsp:spPr>
        <a:xfrm>
          <a:off x="0" y="1147143"/>
          <a:ext cx="7886700" cy="99312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Diatur secara h</a:t>
          </a:r>
          <a:r>
            <a:rPr lang="id-ID" sz="2500" kern="1200"/>
            <a:t>irarki </a:t>
          </a:r>
          <a:r>
            <a:rPr lang="en-US" sz="2500" kern="1200"/>
            <a:t>m</a:t>
          </a:r>
          <a:r>
            <a:rPr lang="id-ID" sz="2500" kern="1200"/>
            <a:t>iliter</a:t>
          </a:r>
          <a:endParaRPr lang="en-US" sz="2500" kern="1200"/>
        </a:p>
      </dsp:txBody>
      <dsp:txXfrm>
        <a:off x="48481" y="1195624"/>
        <a:ext cx="7789738" cy="896166"/>
      </dsp:txXfrm>
    </dsp:sp>
    <dsp:sp modelId="{01EE5711-639A-4C24-B965-3B22E727EEF3}">
      <dsp:nvSpPr>
        <dsp:cNvPr id="0" name=""/>
        <dsp:cNvSpPr/>
      </dsp:nvSpPr>
      <dsp:spPr>
        <a:xfrm>
          <a:off x="0" y="2212272"/>
          <a:ext cx="7886700" cy="993128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500" kern="1200" dirty="0"/>
            <a:t>Dibentuk </a:t>
          </a:r>
          <a:r>
            <a:rPr lang="en-US" sz="2500" kern="1200" dirty="0"/>
            <a:t>RW</a:t>
          </a:r>
          <a:r>
            <a:rPr lang="id-ID" sz="2500" kern="1200" dirty="0"/>
            <a:t> (Aza) dan</a:t>
          </a:r>
          <a:r>
            <a:rPr lang="en-US" sz="2500" kern="1200" dirty="0"/>
            <a:t> RT</a:t>
          </a:r>
          <a:r>
            <a:rPr lang="id-ID" sz="2500" kern="1200" dirty="0"/>
            <a:t>  (Tonarigumi)</a:t>
          </a:r>
          <a:r>
            <a:rPr lang="en-US" sz="2500" kern="1200" dirty="0"/>
            <a:t>, </a:t>
          </a:r>
          <a:r>
            <a:rPr lang="en-US" sz="2500" kern="1200" dirty="0" err="1"/>
            <a:t>Heiho</a:t>
          </a:r>
          <a:r>
            <a:rPr lang="en-US" sz="2500" kern="1200" dirty="0"/>
            <a:t>, </a:t>
          </a:r>
          <a:r>
            <a:rPr lang="en-US" sz="2500" kern="1200" dirty="0" err="1"/>
            <a:t>Fujingkai</a:t>
          </a:r>
          <a:r>
            <a:rPr lang="en-US" sz="2500" kern="1200" dirty="0"/>
            <a:t>, </a:t>
          </a:r>
          <a:r>
            <a:rPr lang="en-US" sz="2500" kern="1200" dirty="0" err="1"/>
            <a:t>dll</a:t>
          </a:r>
          <a:r>
            <a:rPr lang="en-US" sz="2500" kern="1200" dirty="0"/>
            <a:t>. </a:t>
          </a:r>
        </a:p>
      </dsp:txBody>
      <dsp:txXfrm>
        <a:off x="48481" y="2260753"/>
        <a:ext cx="7789738" cy="896166"/>
      </dsp:txXfrm>
    </dsp:sp>
    <dsp:sp modelId="{849832E1-79F1-42EB-87E8-3FF06086F8B3}">
      <dsp:nvSpPr>
        <dsp:cNvPr id="0" name=""/>
        <dsp:cNvSpPr/>
      </dsp:nvSpPr>
      <dsp:spPr>
        <a:xfrm>
          <a:off x="0" y="3277400"/>
          <a:ext cx="7886700" cy="9931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Dijadikan alat meng</a:t>
          </a:r>
          <a:r>
            <a:rPr lang="id-ID" sz="2500" kern="1200"/>
            <a:t>ontrol dan </a:t>
          </a:r>
          <a:r>
            <a:rPr lang="en-US" sz="2500" kern="1200"/>
            <a:t>mem</a:t>
          </a:r>
          <a:r>
            <a:rPr lang="id-ID" sz="2500" kern="1200"/>
            <a:t>obilisir </a:t>
          </a:r>
          <a:r>
            <a:rPr lang="en-US" sz="2500" kern="1200"/>
            <a:t>rakyat </a:t>
          </a:r>
          <a:r>
            <a:rPr lang="id-ID" sz="2500" kern="1200"/>
            <a:t>utk perang Asia Timur Raya</a:t>
          </a:r>
          <a:endParaRPr lang="en-US" sz="2500" kern="1200"/>
        </a:p>
      </dsp:txBody>
      <dsp:txXfrm>
        <a:off x="48481" y="3325881"/>
        <a:ext cx="7789738" cy="89616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25308B-5D66-4B95-9598-6330F10CAA3C}">
      <dsp:nvSpPr>
        <dsp:cNvPr id="0" name=""/>
        <dsp:cNvSpPr/>
      </dsp:nvSpPr>
      <dsp:spPr>
        <a:xfrm>
          <a:off x="2248281" y="2388495"/>
          <a:ext cx="91440" cy="88552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85521"/>
              </a:lnTo>
            </a:path>
          </a:pathLst>
        </a:custGeom>
        <a:noFill/>
        <a:ln w="38100" cap="flat" cmpd="sng" algn="ctr">
          <a:solidFill>
            <a:srgbClr val="FF0000"/>
          </a:solidFill>
          <a:prstDash val="solid"/>
          <a:miter lim="800000"/>
          <a:headEnd type="arrow" w="med" len="med"/>
          <a:tailEnd type="none" w="med" len="me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271097" y="2826675"/>
        <a:ext cx="45806" cy="9161"/>
      </dsp:txXfrm>
    </dsp:sp>
    <dsp:sp modelId="{91F9DAE7-17EF-4C3D-A2E3-6A49FBE2ACA2}">
      <dsp:nvSpPr>
        <dsp:cNvPr id="0" name=""/>
        <dsp:cNvSpPr/>
      </dsp:nvSpPr>
      <dsp:spPr>
        <a:xfrm>
          <a:off x="302431" y="412"/>
          <a:ext cx="3983138" cy="238988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7" tIns="204873" rIns="195177" bIns="204873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UU No. 5/1979 jo. UU No. 22/1999 jo. UU No. 32/2004 jo. UU No. 16 </a:t>
          </a:r>
          <a:r>
            <a:rPr lang="en-US" sz="3200" kern="1200" dirty="0" err="1"/>
            <a:t>Tahun</a:t>
          </a:r>
          <a:r>
            <a:rPr lang="en-US" sz="3200" kern="1200" dirty="0"/>
            <a:t> 2014</a:t>
          </a:r>
        </a:p>
      </dsp:txBody>
      <dsp:txXfrm>
        <a:off x="302431" y="412"/>
        <a:ext cx="3983138" cy="2389883"/>
      </dsp:txXfrm>
    </dsp:sp>
    <dsp:sp modelId="{E1444153-5C0E-423F-B801-F0C811F707E1}">
      <dsp:nvSpPr>
        <dsp:cNvPr id="0" name=""/>
        <dsp:cNvSpPr/>
      </dsp:nvSpPr>
      <dsp:spPr>
        <a:xfrm>
          <a:off x="302431" y="3306416"/>
          <a:ext cx="3983138" cy="23898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5177" tIns="204873" rIns="195177" bIns="204873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Copy paste Osamu </a:t>
          </a:r>
          <a:r>
            <a:rPr lang="en-US" sz="3200" kern="1200" dirty="0" err="1"/>
            <a:t>Seirei</a:t>
          </a:r>
          <a:r>
            <a:rPr lang="en-US" sz="3200" kern="1200" dirty="0"/>
            <a:t> No. 27/1942 jo. No. 7/1944 </a:t>
          </a:r>
        </a:p>
      </dsp:txBody>
      <dsp:txXfrm>
        <a:off x="302431" y="3306416"/>
        <a:ext cx="3983138" cy="238988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5E89EE-6235-44B0-B8E4-7C38026FA50F}">
      <dsp:nvSpPr>
        <dsp:cNvPr id="0" name=""/>
        <dsp:cNvSpPr/>
      </dsp:nvSpPr>
      <dsp:spPr>
        <a:xfrm>
          <a:off x="0" y="353412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976072-0E5E-451B-87CB-54CD64743FAB}">
      <dsp:nvSpPr>
        <dsp:cNvPr id="0" name=""/>
        <dsp:cNvSpPr/>
      </dsp:nvSpPr>
      <dsp:spPr>
        <a:xfrm>
          <a:off x="394335" y="72972"/>
          <a:ext cx="5520690" cy="5608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UU    		= 2 </a:t>
          </a:r>
        </a:p>
      </dsp:txBody>
      <dsp:txXfrm>
        <a:off x="421715" y="100352"/>
        <a:ext cx="5465930" cy="506120"/>
      </dsp:txXfrm>
    </dsp:sp>
    <dsp:sp modelId="{93B42537-EF3E-4660-8B29-1E43B8B42C9B}">
      <dsp:nvSpPr>
        <dsp:cNvPr id="0" name=""/>
        <dsp:cNvSpPr/>
      </dsp:nvSpPr>
      <dsp:spPr>
        <a:xfrm>
          <a:off x="0" y="1215252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1689636"/>
              <a:satOff val="-4355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06E037-2F7F-4316-A8B2-5DFA99945985}">
      <dsp:nvSpPr>
        <dsp:cNvPr id="0" name=""/>
        <dsp:cNvSpPr/>
      </dsp:nvSpPr>
      <dsp:spPr>
        <a:xfrm>
          <a:off x="394335" y="934812"/>
          <a:ext cx="5520690" cy="560880"/>
        </a:xfrm>
        <a:prstGeom prst="roundRect">
          <a:avLst/>
        </a:prstGeom>
        <a:solidFill>
          <a:schemeClr val="accent5">
            <a:hueOff val="-1689636"/>
            <a:satOff val="-4355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PP		= 2</a:t>
          </a:r>
        </a:p>
      </dsp:txBody>
      <dsp:txXfrm>
        <a:off x="421715" y="962192"/>
        <a:ext cx="5465930" cy="506120"/>
      </dsp:txXfrm>
    </dsp:sp>
    <dsp:sp modelId="{CA40235C-A503-419C-A83C-947D0F13BD90}">
      <dsp:nvSpPr>
        <dsp:cNvPr id="0" name=""/>
        <dsp:cNvSpPr/>
      </dsp:nvSpPr>
      <dsp:spPr>
        <a:xfrm>
          <a:off x="0" y="2077092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3379271"/>
              <a:satOff val="-8710"/>
              <a:lumOff val="-5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5E9F2B-3DCC-479B-86FF-3D4E0A5A8928}">
      <dsp:nvSpPr>
        <dsp:cNvPr id="0" name=""/>
        <dsp:cNvSpPr/>
      </dsp:nvSpPr>
      <dsp:spPr>
        <a:xfrm>
          <a:off x="394335" y="1796652"/>
          <a:ext cx="5520690" cy="5608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Permendagri 	= 27</a:t>
          </a:r>
        </a:p>
      </dsp:txBody>
      <dsp:txXfrm>
        <a:off x="421715" y="1824032"/>
        <a:ext cx="5465930" cy="506120"/>
      </dsp:txXfrm>
    </dsp:sp>
    <dsp:sp modelId="{011E1566-2474-4869-A766-C69D74BB0DDE}">
      <dsp:nvSpPr>
        <dsp:cNvPr id="0" name=""/>
        <dsp:cNvSpPr/>
      </dsp:nvSpPr>
      <dsp:spPr>
        <a:xfrm>
          <a:off x="0" y="2938932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5068907"/>
              <a:satOff val="-13064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445B1C-9876-463B-B7BD-E68888A73665}">
      <dsp:nvSpPr>
        <dsp:cNvPr id="0" name=""/>
        <dsp:cNvSpPr/>
      </dsp:nvSpPr>
      <dsp:spPr>
        <a:xfrm>
          <a:off x="394335" y="2658492"/>
          <a:ext cx="5520690" cy="560880"/>
        </a:xfrm>
        <a:prstGeom prst="roundRect">
          <a:avLst/>
        </a:prstGeom>
        <a:solidFill>
          <a:schemeClr val="accent5">
            <a:hueOff val="-5068907"/>
            <a:satOff val="-13064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Permendes</a:t>
          </a:r>
          <a:r>
            <a:rPr lang="en-US" sz="2400" kern="1200" dirty="0"/>
            <a:t> PDTT	= 32 </a:t>
          </a:r>
        </a:p>
      </dsp:txBody>
      <dsp:txXfrm>
        <a:off x="421715" y="2685872"/>
        <a:ext cx="5465930" cy="506120"/>
      </dsp:txXfrm>
    </dsp:sp>
    <dsp:sp modelId="{7ED3B039-E07B-430D-A33E-CCCAE3FF97AB}">
      <dsp:nvSpPr>
        <dsp:cNvPr id="0" name=""/>
        <dsp:cNvSpPr/>
      </dsp:nvSpPr>
      <dsp:spPr>
        <a:xfrm>
          <a:off x="0" y="3800772"/>
          <a:ext cx="7886700" cy="478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6758543"/>
              <a:satOff val="-17419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06F7ED-CA5C-495D-8FB7-9C62C23D4CAC}">
      <dsp:nvSpPr>
        <dsp:cNvPr id="0" name=""/>
        <dsp:cNvSpPr/>
      </dsp:nvSpPr>
      <dsp:spPr>
        <a:xfrm>
          <a:off x="394335" y="3520332"/>
          <a:ext cx="5520690" cy="5608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8669" tIns="0" rIns="208669" bIns="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PMK 		= 2 </a:t>
          </a:r>
        </a:p>
      </dsp:txBody>
      <dsp:txXfrm>
        <a:off x="421715" y="3547712"/>
        <a:ext cx="546593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D6F1F-B0A2-4970-A291-28CBA6627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13762C-5DA2-4E4B-93A4-D6CB468B6E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703F54-F3F5-4C63-A418-B840C3D22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1247E-8513-4391-B7BA-E36FEB101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46AFF-DD01-4EA0-A82E-6051ACC0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92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E5D3C-EDEB-464E-944B-B28B6C2A5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862E19-0680-4546-9B36-A3A6C0B09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2829D6-97CF-4F67-8C05-D22CB8035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488DE8-25E2-4092-8DDA-B2240E78F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6DCCE-3A0C-4522-BD10-BECD1F49C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01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86CBF3-DBE8-4DF8-81C2-DFCC3E0926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EB1AEE-38DE-4688-AAA0-F534EC70EE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7DB78-32F6-45D2-98F1-9E9B38FD4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33D597-E786-4C5D-BA62-17D9D720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2DBD18-ECB9-41CA-9FAC-53A1213AB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0297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8768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4789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603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264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860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0525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117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11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446BF-AB7B-47C7-BD86-823A5B733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22FC8C-F952-4989-A381-1CBC22C5D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5FCB8-BF17-4681-83FB-27CA9E1FD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E89C20-FDFF-4B8B-962E-D6DD4517A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06BB7-48FC-461C-9E02-50D4FC18A7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29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07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17560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661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0464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217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044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4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4691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0430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094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8C879B-D6F7-4019-B3A3-C1A5D821F6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864984-39D6-40C6-BD51-D4FC5E86A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7C217-BB05-478B-B1DC-F22EFC1E3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164F53-905D-46EA-8851-8D35C90DE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0D3D87-9929-4959-98E0-C2EF2A82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049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582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1334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7747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2232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86908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680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394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3441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1380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1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0829D-17D8-4280-841E-91F753D2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363CA7-C09D-4EFB-9301-A2E100720A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66A0AB-BB51-481D-8F21-D0B4110552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896BC-14C4-4462-83DE-4A19313B5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FADE2-8359-4D0B-A03E-7EA11DB1EB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06B7FB-3BEE-4E97-B138-9FE752993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96874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125537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033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2801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926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58499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939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835B9-2170-4CD7-BEC7-D6B76B03E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0387F-57AE-4964-A21C-0194903CA0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50AAC5-04D0-401C-8146-8A1F79D2B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8D298-0A45-435E-A885-9DEACE9945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4A0F9-DF4E-4C32-A683-632C768C8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D5A81A-71D3-4295-A147-1ECA5E364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0FE4F7-12E6-477C-A8AB-154B28B60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6AF3D2-5B80-4811-8833-9FAE9593F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8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15D28-4F1A-4F57-9138-5962AB53C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275E078-32CA-411A-AA34-DE5626BBC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AFA53-DEFD-420D-BCCF-4C55AC11C2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498DB9-BA01-4AD9-BDF8-7FE73A2D9C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91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1BCF80-FB35-455C-929B-AD05AED9C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29FB7F-E75F-4880-B91C-FCD7AF9B3A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C886AC-4B19-491E-8A26-E7D0DDDF8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57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5A872-9775-4976-8D58-9421324BA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32DFC-550C-4161-A807-778A44746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85D8C8-C2A2-4CAF-96AB-5584F3D8F4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D8C1A3-BF08-4852-824E-144E720A2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84778-135F-4D7F-B1BC-41569C0BB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8C49F-74F2-4127-A70B-F55D6F0DC6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0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2086-2499-42E4-9F1A-87469E5F99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82871-0EB3-4093-8058-844422CAEC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796C2-BF29-4963-83AD-4214C1E68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9E4ADF-760C-441C-9F96-A1FD757D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B47EF5-2479-4D4D-A730-588540A7D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D2DD5-D098-4009-B9E9-F8D590AF9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88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1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0.xml"/><Relationship Id="rId16" Type="http://schemas.openxmlformats.org/officeDocument/2006/relationships/slideLayout" Target="../slideLayouts/slideLayout44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13EE18-076B-4115-BBA7-AE53441001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29686-24C1-47A8-AEC3-20F97C3EFD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CB7738-D772-486F-913E-43828747A6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6740C-68EA-4EBB-9563-EDD5EFA4FF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65F16A-5DE8-41AA-9B0C-A4360B46B8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5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5009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129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5.xml"/><Relationship Id="rId1" Type="http://schemas.openxmlformats.org/officeDocument/2006/relationships/tags" Target="../tags/tag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6" name="Rectangle 7">
            <a:extLst>
              <a:ext uri="{FF2B5EF4-FFF2-40B4-BE49-F238E27FC236}">
                <a16:creationId xmlns:a16="http://schemas.microsoft.com/office/drawing/2014/main" id="{0B3B9DBC-97CC-4A18-B4A6-66E240292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9">
            <a:extLst>
              <a:ext uri="{FF2B5EF4-FFF2-40B4-BE49-F238E27FC236}">
                <a16:creationId xmlns:a16="http://schemas.microsoft.com/office/drawing/2014/main" id="{F4492644-1D84-449E-94E4-5FC5C873D3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286" y="227"/>
            <a:ext cx="9141714" cy="4551895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C7C79-9C50-4F69-A4AA-B4F27BB838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6506" y="637953"/>
            <a:ext cx="6204344" cy="3189507"/>
          </a:xfrm>
        </p:spPr>
        <p:txBody>
          <a:bodyPr>
            <a:normAutofit/>
          </a:bodyPr>
          <a:lstStyle/>
          <a:p>
            <a:pPr algn="l"/>
            <a:r>
              <a:rPr lang="en-US" sz="33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"/>
              </a:rPr>
              <a:t>STRATEGI PEMERINTAH DESA DALAM MENANGGULANGI COVID-19</a:t>
            </a:r>
            <a:br>
              <a:rPr lang="en-US" sz="33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"/>
              </a:rPr>
            </a:br>
            <a:br>
              <a:rPr lang="id-ID" sz="3300" b="1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Century"/>
              </a:rPr>
            </a:br>
            <a:endParaRPr lang="en-ID" sz="3300">
              <a:solidFill>
                <a:srgbClr val="FFFFFF"/>
              </a:solidFill>
            </a:endParaRPr>
          </a:p>
        </p:txBody>
      </p:sp>
      <p:sp>
        <p:nvSpPr>
          <p:cNvPr id="50" name="Freeform 6">
            <a:extLst>
              <a:ext uri="{FF2B5EF4-FFF2-40B4-BE49-F238E27FC236}">
                <a16:creationId xmlns:a16="http://schemas.microsoft.com/office/drawing/2014/main" id="{94EE1A74-DEBF-434E-8B5E-7AB296ECBE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5810" y="4208147"/>
            <a:ext cx="254344" cy="1938528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4" name="Freeform 7">
            <a:extLst>
              <a:ext uri="{FF2B5EF4-FFF2-40B4-BE49-F238E27FC236}">
                <a16:creationId xmlns:a16="http://schemas.microsoft.com/office/drawing/2014/main" id="{8C7C4D4B-92D9-4FA4-A294-749E8574F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546554" y="4098333"/>
            <a:ext cx="151393" cy="1874520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0" name="Rectangle 8">
            <a:extLst>
              <a:ext uri="{FF2B5EF4-FFF2-40B4-BE49-F238E27FC236}">
                <a16:creationId xmlns:a16="http://schemas.microsoft.com/office/drawing/2014/main" id="{BADA3358-2A3F-41B0-A458-6FD1DB3AF9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-2286" y="4098334"/>
            <a:ext cx="6699764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CEF3B-B707-426A-9F13-5CF36B1E76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6506" y="4377268"/>
            <a:ext cx="5978177" cy="1280582"/>
          </a:xfrm>
        </p:spPr>
        <p:txBody>
          <a:bodyPr anchor="t">
            <a:normAutofit/>
          </a:bodyPr>
          <a:lstStyle/>
          <a:p>
            <a:pPr algn="l"/>
            <a:r>
              <a:rPr lang="en-US" sz="2800">
                <a:solidFill>
                  <a:srgbClr val="FEFFFF"/>
                </a:solidFill>
              </a:rPr>
              <a:t>PROF. DR. HANIF NURCHOLIS, M.Si </a:t>
            </a:r>
            <a:endParaRPr lang="en-ID" sz="2800">
              <a:solidFill>
                <a:srgbClr val="FEFFFF"/>
              </a:solidFill>
            </a:endParaRPr>
          </a:p>
        </p:txBody>
      </p:sp>
      <p:sp>
        <p:nvSpPr>
          <p:cNvPr id="61" name="Rectangle 8">
            <a:extLst>
              <a:ext uri="{FF2B5EF4-FFF2-40B4-BE49-F238E27FC236}">
                <a16:creationId xmlns:a16="http://schemas.microsoft.com/office/drawing/2014/main" id="{E4737216-37B2-43AD-AB08-05BFCCEFC9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800154" y="4377267"/>
            <a:ext cx="2341560" cy="177393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92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840" y="1092545"/>
            <a:ext cx="5620732" cy="41549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KU ZAMAN JEPANG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8951" y="2018348"/>
            <a:ext cx="3099719" cy="36933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Kutyoo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3661" y="2628901"/>
            <a:ext cx="20063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Juru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Tulis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566" y="3693097"/>
            <a:ext cx="1223493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Polisi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Desa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3050" y="3699704"/>
            <a:ext cx="1223493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Lebe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0332" y="3487791"/>
            <a:ext cx="1219127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Mandor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cxnSp>
        <p:nvCxnSpPr>
          <p:cNvPr id="19" name="Straight Connector 18"/>
          <p:cNvCxnSpPr>
            <a:cxnSpLocks/>
            <a:endCxn id="6" idx="1"/>
          </p:cNvCxnSpPr>
          <p:nvPr/>
        </p:nvCxnSpPr>
        <p:spPr>
          <a:xfrm>
            <a:off x="4578810" y="2802026"/>
            <a:ext cx="964851" cy="1154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50607" y="3514941"/>
            <a:ext cx="1223493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Mandor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5509" y="4639037"/>
            <a:ext cx="600075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Aza</a:t>
            </a:r>
          </a:p>
        </p:txBody>
      </p:sp>
      <p:cxnSp>
        <p:nvCxnSpPr>
          <p:cNvPr id="25" name="Straight Arrow Connector 24"/>
          <p:cNvCxnSpPr>
            <a:cxnSpLocks/>
            <a:stCxn id="4" idx="2"/>
          </p:cNvCxnSpPr>
          <p:nvPr/>
        </p:nvCxnSpPr>
        <p:spPr>
          <a:xfrm flipH="1">
            <a:off x="4565547" y="2387680"/>
            <a:ext cx="13264" cy="232822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</p:cNvCxnSpPr>
          <p:nvPr/>
        </p:nvCxnSpPr>
        <p:spPr>
          <a:xfrm>
            <a:off x="6755458" y="3174672"/>
            <a:ext cx="0" cy="2935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4A50282-EA32-4E38-81B5-0F8B7EB1658D}"/>
              </a:ext>
            </a:extLst>
          </p:cNvPr>
          <p:cNvCxnSpPr>
            <a:cxnSpLocks/>
          </p:cNvCxnSpPr>
          <p:nvPr/>
        </p:nvCxnSpPr>
        <p:spPr>
          <a:xfrm flipV="1">
            <a:off x="2215137" y="3164811"/>
            <a:ext cx="4540321" cy="355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C46845B-48FC-436F-915D-AA96C88ACC7A}"/>
              </a:ext>
            </a:extLst>
          </p:cNvPr>
          <p:cNvSpPr txBox="1"/>
          <p:nvPr/>
        </p:nvSpPr>
        <p:spPr>
          <a:xfrm>
            <a:off x="3145844" y="3685403"/>
            <a:ext cx="1223493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Mandor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3F66CA-F979-46F4-A7EE-DA411A3485B0}"/>
              </a:ext>
            </a:extLst>
          </p:cNvPr>
          <p:cNvGrpSpPr/>
          <p:nvPr/>
        </p:nvGrpSpPr>
        <p:grpSpPr>
          <a:xfrm>
            <a:off x="1003341" y="3200401"/>
            <a:ext cx="2817262" cy="492697"/>
            <a:chOff x="3638559" y="2831388"/>
            <a:chExt cx="8206376" cy="656929"/>
          </a:xfrm>
        </p:grpSpPr>
        <p:cxnSp>
          <p:nvCxnSpPr>
            <p:cNvPr id="31" name="Elbow Connector 35">
              <a:extLst>
                <a:ext uri="{FF2B5EF4-FFF2-40B4-BE49-F238E27FC236}">
                  <a16:creationId xmlns:a16="http://schemas.microsoft.com/office/drawing/2014/main" id="{FC29375C-6C4E-470F-83F0-C5BF7DCAC626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738572" y="-796493"/>
              <a:ext cx="6350" cy="8206376"/>
            </a:xfrm>
            <a:prstGeom prst="bentConnector3">
              <a:avLst>
                <a:gd name="adj1" fmla="val 3700000"/>
              </a:avLst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E3D5A40-5AD7-4C9F-B022-B8B8D6BDEDDE}"/>
                </a:ext>
              </a:extLst>
            </p:cNvPr>
            <p:cNvCxnSpPr>
              <a:cxnSpLocks/>
            </p:cNvCxnSpPr>
            <p:nvPr/>
          </p:nvCxnSpPr>
          <p:spPr>
            <a:xfrm>
              <a:off x="7168391" y="2831388"/>
              <a:ext cx="0" cy="65692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D6D9889-BDC7-427E-8781-CB41B17B9DD1}"/>
              </a:ext>
            </a:extLst>
          </p:cNvPr>
          <p:cNvSpPr txBox="1"/>
          <p:nvPr/>
        </p:nvSpPr>
        <p:spPr>
          <a:xfrm>
            <a:off x="4278772" y="5433644"/>
            <a:ext cx="600075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Gumi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F630B95-FB37-402F-B61E-C5A697D0088C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4563557" y="4939119"/>
            <a:ext cx="1990" cy="494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160660A-7C32-4244-A8A0-F20044BEEF12}"/>
              </a:ext>
            </a:extLst>
          </p:cNvPr>
          <p:cNvSpPr txBox="1"/>
          <p:nvPr/>
        </p:nvSpPr>
        <p:spPr>
          <a:xfrm>
            <a:off x="5243623" y="5444641"/>
            <a:ext cx="885047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Fujingkai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E30827-FD4A-4AFD-B806-0E5A74F93F4A}"/>
              </a:ext>
            </a:extLst>
          </p:cNvPr>
          <p:cNvSpPr txBox="1"/>
          <p:nvPr/>
        </p:nvSpPr>
        <p:spPr>
          <a:xfrm>
            <a:off x="3029737" y="5433644"/>
            <a:ext cx="600075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Heiho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21AF7F-D7FD-4AC5-825D-2447747C4BAA}"/>
              </a:ext>
            </a:extLst>
          </p:cNvPr>
          <p:cNvSpPr txBox="1"/>
          <p:nvPr/>
        </p:nvSpPr>
        <p:spPr>
          <a:xfrm>
            <a:off x="1635691" y="5433644"/>
            <a:ext cx="875134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Keibodan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DCFE93-D219-4FAF-954F-28C27D749986}"/>
              </a:ext>
            </a:extLst>
          </p:cNvPr>
          <p:cNvSpPr txBox="1"/>
          <p:nvPr/>
        </p:nvSpPr>
        <p:spPr>
          <a:xfrm>
            <a:off x="6594944" y="5479487"/>
            <a:ext cx="955048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Seidendan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96781E-F36D-44D9-869D-8A5381F2DEE8}"/>
              </a:ext>
            </a:extLst>
          </p:cNvPr>
          <p:cNvCxnSpPr>
            <a:cxnSpLocks/>
          </p:cNvCxnSpPr>
          <p:nvPr/>
        </p:nvCxnSpPr>
        <p:spPr>
          <a:xfrm>
            <a:off x="5562600" y="3200400"/>
            <a:ext cx="0" cy="2935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9802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10" grpId="0" animBg="1"/>
      <p:bldP spid="11" grpId="0" animBg="1"/>
      <p:bldP spid="22" grpId="0" animBg="1"/>
      <p:bldP spid="23" grpId="0" animBg="1"/>
      <p:bldP spid="29" grpId="0" animBg="1"/>
      <p:bldP spid="24" grpId="0" animBg="1"/>
      <p:bldP spid="27" grpId="0" animBg="1"/>
      <p:bldP spid="33" grpId="0" animBg="1"/>
      <p:bldP spid="34" grpId="0" animBg="1"/>
      <p:bldP spid="3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0840" y="1092545"/>
            <a:ext cx="5620732" cy="415498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PEMDES ZAMAN ORBE BARU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20604" y="2018348"/>
            <a:ext cx="1513396" cy="36933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Kades</a:t>
            </a:r>
            <a:endParaRPr lang="en-US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3662" y="2599443"/>
            <a:ext cx="20063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Sekdes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566" y="3693097"/>
            <a:ext cx="1223493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Pem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73050" y="3699704"/>
            <a:ext cx="1223493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Kesra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53036" y="3644043"/>
            <a:ext cx="1219127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Keu</a:t>
            </a:r>
          </a:p>
        </p:txBody>
      </p:sp>
      <p:cxnSp>
        <p:nvCxnSpPr>
          <p:cNvPr id="19" name="Straight Connector 18"/>
          <p:cNvCxnSpPr>
            <a:cxnSpLocks/>
            <a:endCxn id="6" idx="1"/>
          </p:cNvCxnSpPr>
          <p:nvPr/>
        </p:nvCxnSpPr>
        <p:spPr>
          <a:xfrm>
            <a:off x="4578811" y="2772568"/>
            <a:ext cx="964851" cy="11541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326499" y="3619636"/>
            <a:ext cx="1223493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Umum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65509" y="4639037"/>
            <a:ext cx="600075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RW</a:t>
            </a:r>
          </a:p>
        </p:txBody>
      </p:sp>
      <p:cxnSp>
        <p:nvCxnSpPr>
          <p:cNvPr id="25" name="Straight Arrow Connector 24"/>
          <p:cNvCxnSpPr>
            <a:cxnSpLocks/>
            <a:stCxn id="4" idx="2"/>
          </p:cNvCxnSpPr>
          <p:nvPr/>
        </p:nvCxnSpPr>
        <p:spPr>
          <a:xfrm flipH="1">
            <a:off x="4563557" y="2387680"/>
            <a:ext cx="13745" cy="83998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cxnSpLocks/>
          </p:cNvCxnSpPr>
          <p:nvPr/>
        </p:nvCxnSpPr>
        <p:spPr>
          <a:xfrm>
            <a:off x="6755458" y="3174672"/>
            <a:ext cx="0" cy="2935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4A50282-EA32-4E38-81B5-0F8B7EB1658D}"/>
              </a:ext>
            </a:extLst>
          </p:cNvPr>
          <p:cNvCxnSpPr>
            <a:cxnSpLocks/>
          </p:cNvCxnSpPr>
          <p:nvPr/>
        </p:nvCxnSpPr>
        <p:spPr>
          <a:xfrm flipV="1">
            <a:off x="2215137" y="3164811"/>
            <a:ext cx="4540321" cy="3558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C46845B-48FC-436F-915D-AA96C88ACC7A}"/>
              </a:ext>
            </a:extLst>
          </p:cNvPr>
          <p:cNvSpPr txBox="1"/>
          <p:nvPr/>
        </p:nvSpPr>
        <p:spPr>
          <a:xfrm>
            <a:off x="3145844" y="3685403"/>
            <a:ext cx="1223493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Pemb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.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3F66CA-F979-46F4-A7EE-DA411A3485B0}"/>
              </a:ext>
            </a:extLst>
          </p:cNvPr>
          <p:cNvGrpSpPr/>
          <p:nvPr/>
        </p:nvGrpSpPr>
        <p:grpSpPr>
          <a:xfrm>
            <a:off x="1003341" y="3200401"/>
            <a:ext cx="2817262" cy="492697"/>
            <a:chOff x="3638559" y="2831388"/>
            <a:chExt cx="8206376" cy="656929"/>
          </a:xfrm>
        </p:grpSpPr>
        <p:cxnSp>
          <p:nvCxnSpPr>
            <p:cNvPr id="31" name="Elbow Connector 35">
              <a:extLst>
                <a:ext uri="{FF2B5EF4-FFF2-40B4-BE49-F238E27FC236}">
                  <a16:creationId xmlns:a16="http://schemas.microsoft.com/office/drawing/2014/main" id="{FC29375C-6C4E-470F-83F0-C5BF7DCAC626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738572" y="-796493"/>
              <a:ext cx="6350" cy="8206376"/>
            </a:xfrm>
            <a:prstGeom prst="bentConnector3">
              <a:avLst>
                <a:gd name="adj1" fmla="val 3700000"/>
              </a:avLst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E3D5A40-5AD7-4C9F-B022-B8B8D6BDEDDE}"/>
                </a:ext>
              </a:extLst>
            </p:cNvPr>
            <p:cNvCxnSpPr>
              <a:cxnSpLocks/>
            </p:cNvCxnSpPr>
            <p:nvPr/>
          </p:nvCxnSpPr>
          <p:spPr>
            <a:xfrm>
              <a:off x="7168391" y="2831388"/>
              <a:ext cx="0" cy="65692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D6D9889-BDC7-427E-8781-CB41B17B9DD1}"/>
              </a:ext>
            </a:extLst>
          </p:cNvPr>
          <p:cNvSpPr txBox="1"/>
          <p:nvPr/>
        </p:nvSpPr>
        <p:spPr>
          <a:xfrm>
            <a:off x="4278772" y="5433644"/>
            <a:ext cx="600075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RT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F630B95-FB37-402F-B61E-C5A697D0088C}"/>
              </a:ext>
            </a:extLst>
          </p:cNvPr>
          <p:cNvCxnSpPr>
            <a:cxnSpLocks/>
            <a:stCxn id="23" idx="2"/>
          </p:cNvCxnSpPr>
          <p:nvPr/>
        </p:nvCxnSpPr>
        <p:spPr>
          <a:xfrm flipH="1">
            <a:off x="4563557" y="4939119"/>
            <a:ext cx="1990" cy="494525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C160660A-7C32-4244-A8A0-F20044BEEF12}"/>
              </a:ext>
            </a:extLst>
          </p:cNvPr>
          <p:cNvSpPr txBox="1"/>
          <p:nvPr/>
        </p:nvSpPr>
        <p:spPr>
          <a:xfrm>
            <a:off x="5243623" y="5444641"/>
            <a:ext cx="885047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PKK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BE30827-FD4A-4AFD-B806-0E5A74F93F4A}"/>
              </a:ext>
            </a:extLst>
          </p:cNvPr>
          <p:cNvSpPr txBox="1"/>
          <p:nvPr/>
        </p:nvSpPr>
        <p:spPr>
          <a:xfrm>
            <a:off x="3029737" y="5433644"/>
            <a:ext cx="600075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Hanra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AD21AF7F-D7FD-4AC5-825D-2447747C4BAA}"/>
              </a:ext>
            </a:extLst>
          </p:cNvPr>
          <p:cNvSpPr txBox="1"/>
          <p:nvPr/>
        </p:nvSpPr>
        <p:spPr>
          <a:xfrm>
            <a:off x="1635691" y="5433644"/>
            <a:ext cx="875134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Hansip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EDCFE93-D219-4FAF-954F-28C27D749986}"/>
              </a:ext>
            </a:extLst>
          </p:cNvPr>
          <p:cNvSpPr txBox="1"/>
          <p:nvPr/>
        </p:nvSpPr>
        <p:spPr>
          <a:xfrm>
            <a:off x="6594944" y="5386464"/>
            <a:ext cx="1249676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Karang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Taruna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AA96781E-F36D-44D9-869D-8A5381F2DEE8}"/>
              </a:ext>
            </a:extLst>
          </p:cNvPr>
          <p:cNvCxnSpPr>
            <a:cxnSpLocks/>
          </p:cNvCxnSpPr>
          <p:nvPr/>
        </p:nvCxnSpPr>
        <p:spPr>
          <a:xfrm>
            <a:off x="5562600" y="3200400"/>
            <a:ext cx="0" cy="29354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3FBCBA8-3FE9-4806-95DB-2B0FDEC5445F}"/>
              </a:ext>
            </a:extLst>
          </p:cNvPr>
          <p:cNvSpPr txBox="1"/>
          <p:nvPr/>
        </p:nvSpPr>
        <p:spPr>
          <a:xfrm>
            <a:off x="5842269" y="1992868"/>
            <a:ext cx="20063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LMD </a:t>
            </a: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7BA67AF-4211-45CB-811B-31D29436B6F8}"/>
              </a:ext>
            </a:extLst>
          </p:cNvPr>
          <p:cNvCxnSpPr>
            <a:cxnSpLocks/>
          </p:cNvCxnSpPr>
          <p:nvPr/>
        </p:nvCxnSpPr>
        <p:spPr>
          <a:xfrm>
            <a:off x="6096000" y="2971800"/>
            <a:ext cx="0" cy="19301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299051DC-AFF7-4E2F-B8D8-310830CAE027}"/>
              </a:ext>
            </a:extLst>
          </p:cNvPr>
          <p:cNvCxnSpPr>
            <a:cxnSpLocks/>
            <a:endCxn id="36" idx="1"/>
          </p:cNvCxnSpPr>
          <p:nvPr/>
        </p:nvCxnSpPr>
        <p:spPr>
          <a:xfrm flipV="1">
            <a:off x="5334000" y="2177534"/>
            <a:ext cx="508269" cy="32266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036EC48-0B3B-4CDC-947E-13DACB95CA80}"/>
              </a:ext>
            </a:extLst>
          </p:cNvPr>
          <p:cNvCxnSpPr>
            <a:cxnSpLocks/>
          </p:cNvCxnSpPr>
          <p:nvPr/>
        </p:nvCxnSpPr>
        <p:spPr>
          <a:xfrm flipV="1">
            <a:off x="1066800" y="4482259"/>
            <a:ext cx="5841058" cy="135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829C54A-86E5-4A3F-B9EB-2BF8C34E03B6}"/>
              </a:ext>
            </a:extLst>
          </p:cNvPr>
          <p:cNvCxnSpPr>
            <a:cxnSpLocks/>
          </p:cNvCxnSpPr>
          <p:nvPr/>
        </p:nvCxnSpPr>
        <p:spPr>
          <a:xfrm flipH="1">
            <a:off x="6907858" y="4543973"/>
            <a:ext cx="10458" cy="7900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D60BC009-7F35-41DE-88FE-2F0E88CEABFA}"/>
              </a:ext>
            </a:extLst>
          </p:cNvPr>
          <p:cNvCxnSpPr>
            <a:cxnSpLocks/>
          </p:cNvCxnSpPr>
          <p:nvPr/>
        </p:nvCxnSpPr>
        <p:spPr>
          <a:xfrm flipH="1">
            <a:off x="5638800" y="4572000"/>
            <a:ext cx="10458" cy="7900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13106D02-A663-43F3-9F0D-3EC0F0F6E95B}"/>
              </a:ext>
            </a:extLst>
          </p:cNvPr>
          <p:cNvCxnSpPr>
            <a:cxnSpLocks/>
          </p:cNvCxnSpPr>
          <p:nvPr/>
        </p:nvCxnSpPr>
        <p:spPr>
          <a:xfrm flipH="1">
            <a:off x="3200400" y="4572000"/>
            <a:ext cx="10458" cy="7900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>
            <a:extLst>
              <a:ext uri="{FF2B5EF4-FFF2-40B4-BE49-F238E27FC236}">
                <a16:creationId xmlns:a16="http://schemas.microsoft.com/office/drawing/2014/main" id="{F1659254-4FC5-4786-A24E-6C2AD01B4D18}"/>
              </a:ext>
            </a:extLst>
          </p:cNvPr>
          <p:cNvCxnSpPr>
            <a:cxnSpLocks/>
          </p:cNvCxnSpPr>
          <p:nvPr/>
        </p:nvCxnSpPr>
        <p:spPr>
          <a:xfrm flipH="1">
            <a:off x="2057400" y="4572000"/>
            <a:ext cx="10458" cy="7900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8C42359B-2B06-40CE-996D-8F3B94D9BCA2}"/>
              </a:ext>
            </a:extLst>
          </p:cNvPr>
          <p:cNvSpPr txBox="1"/>
          <p:nvPr/>
        </p:nvSpPr>
        <p:spPr>
          <a:xfrm>
            <a:off x="533400" y="5410200"/>
            <a:ext cx="875134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P3A </a:t>
            </a:r>
          </a:p>
        </p:txBody>
      </p: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2B6FAEF8-998E-427F-BEC3-564063CC7628}"/>
              </a:ext>
            </a:extLst>
          </p:cNvPr>
          <p:cNvCxnSpPr>
            <a:cxnSpLocks/>
          </p:cNvCxnSpPr>
          <p:nvPr/>
        </p:nvCxnSpPr>
        <p:spPr>
          <a:xfrm flipH="1">
            <a:off x="1066800" y="4572000"/>
            <a:ext cx="10458" cy="79002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C6533658-FEA0-4D46-8A7A-CA6A723CB2E7}"/>
              </a:ext>
            </a:extLst>
          </p:cNvPr>
          <p:cNvCxnSpPr>
            <a:cxnSpLocks/>
          </p:cNvCxnSpPr>
          <p:nvPr/>
        </p:nvCxnSpPr>
        <p:spPr>
          <a:xfrm>
            <a:off x="4598328" y="3321442"/>
            <a:ext cx="6061" cy="1185030"/>
          </a:xfrm>
          <a:prstGeom prst="straightConnector1">
            <a:avLst/>
          </a:prstGeom>
          <a:ln w="381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343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8" grpId="0" animBg="1"/>
      <p:bldP spid="10" grpId="0" animBg="1"/>
      <p:bldP spid="11" grpId="0" animBg="1"/>
      <p:bldP spid="22" grpId="0" animBg="1"/>
      <p:bldP spid="23" grpId="0" animBg="1"/>
      <p:bldP spid="29" grpId="0" animBg="1"/>
      <p:bldP spid="24" grpId="0" animBg="1"/>
      <p:bldP spid="27" grpId="0" animBg="1"/>
      <p:bldP spid="33" grpId="0" animBg="1"/>
      <p:bldP spid="34" grpId="0" animBg="1"/>
      <p:bldP spid="35" grpId="0" animBg="1"/>
      <p:bldP spid="36" grpId="0" animBg="1"/>
      <p:bldP spid="4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8616" y="459864"/>
            <a:ext cx="5620732" cy="73866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PEMDES UU NO. 6/2014:</a:t>
            </a:r>
          </a:p>
          <a:p>
            <a:pPr algn="ctr"/>
            <a:r>
              <a:rPr lang="en-US" sz="2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DIDESAIN SBG PEMERINTAHAN DIFABEL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8951" y="2018348"/>
            <a:ext cx="3099719" cy="36933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Kepala</a:t>
            </a:r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Desa</a:t>
            </a:r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7459" y="2018348"/>
            <a:ext cx="737091" cy="36933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BPD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3661" y="2628901"/>
            <a:ext cx="20063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Sekretaris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Desa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566" y="3693097"/>
            <a:ext cx="1223493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Kasi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Pemerintahan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5472" y="4715903"/>
            <a:ext cx="1200150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Kepala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Dusun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(KADUS)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3050" y="3699704"/>
            <a:ext cx="1223493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Kasi </a:t>
            </a:r>
          </a:p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Kesra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0332" y="3487791"/>
            <a:ext cx="1219127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Perencanaan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79348" y="3434327"/>
            <a:ext cx="1216217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</a:t>
            </a:r>
          </a:p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Keuangan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Straight Arrow Connector 14"/>
          <p:cNvCxnSpPr>
            <a:stCxn id="5" idx="3"/>
            <a:endCxn id="4" idx="1"/>
          </p:cNvCxnSpPr>
          <p:nvPr/>
        </p:nvCxnSpPr>
        <p:spPr>
          <a:xfrm>
            <a:off x="2114550" y="2203014"/>
            <a:ext cx="914401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  <a:endCxn id="6" idx="1"/>
          </p:cNvCxnSpPr>
          <p:nvPr/>
        </p:nvCxnSpPr>
        <p:spPr>
          <a:xfrm>
            <a:off x="4578810" y="2802026"/>
            <a:ext cx="964851" cy="115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50607" y="3514941"/>
            <a:ext cx="1223493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</a:t>
            </a:r>
          </a:p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Tata Usaha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38600" y="5872118"/>
            <a:ext cx="1041754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RT/RW</a:t>
            </a:r>
          </a:p>
        </p:txBody>
      </p:sp>
      <p:cxnSp>
        <p:nvCxnSpPr>
          <p:cNvPr id="25" name="Straight Arrow Connector 24"/>
          <p:cNvCxnSpPr>
            <a:cxnSpLocks/>
            <a:stCxn id="9" idx="2"/>
            <a:endCxn id="23" idx="0"/>
          </p:cNvCxnSpPr>
          <p:nvPr/>
        </p:nvCxnSpPr>
        <p:spPr>
          <a:xfrm flipH="1">
            <a:off x="4559477" y="5223734"/>
            <a:ext cx="6070" cy="648384"/>
          </a:xfrm>
          <a:prstGeom prst="straightConnector1">
            <a:avLst/>
          </a:prstGeom>
          <a:ln w="381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536257" y="3045473"/>
            <a:ext cx="2817262" cy="428015"/>
            <a:chOff x="3638559" y="2917630"/>
            <a:chExt cx="8206376" cy="570687"/>
          </a:xfrm>
        </p:grpSpPr>
        <p:cxnSp>
          <p:nvCxnSpPr>
            <p:cNvPr id="36" name="Elbow Connector 35"/>
            <p:cNvCxnSpPr>
              <a:cxnSpLocks/>
            </p:cNvCxnSpPr>
            <p:nvPr/>
          </p:nvCxnSpPr>
          <p:spPr>
            <a:xfrm rot="5400000" flipH="1" flipV="1">
              <a:off x="7738572" y="-796493"/>
              <a:ext cx="6350" cy="8206376"/>
            </a:xfrm>
            <a:prstGeom prst="bentConnector3">
              <a:avLst>
                <a:gd name="adj1" fmla="val 3700000"/>
              </a:avLst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cxnSpLocks/>
            </p:cNvCxnSpPr>
            <p:nvPr/>
          </p:nvCxnSpPr>
          <p:spPr>
            <a:xfrm>
              <a:off x="7168391" y="2917630"/>
              <a:ext cx="0" cy="5706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7884AE9-571B-41ED-9280-3896D7DEC6FD}"/>
              </a:ext>
            </a:extLst>
          </p:cNvPr>
          <p:cNvSpPr txBox="1"/>
          <p:nvPr/>
        </p:nvSpPr>
        <p:spPr>
          <a:xfrm>
            <a:off x="1676401" y="5872118"/>
            <a:ext cx="1747282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LKD2 LAIN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84952D-FA67-4C72-B18B-00B4C7861003}"/>
              </a:ext>
            </a:extLst>
          </p:cNvPr>
          <p:cNvSpPr txBox="1"/>
          <p:nvPr/>
        </p:nvSpPr>
        <p:spPr>
          <a:xfrm>
            <a:off x="5835466" y="5724108"/>
            <a:ext cx="3096451" cy="596101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MOBILISASI (“PARTISIPASI”?) LKD2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01A23E-09D0-4C3F-969B-3F1BE95D94EE}"/>
              </a:ext>
            </a:extLst>
          </p:cNvPr>
          <p:cNvSpPr txBox="1"/>
          <p:nvPr/>
        </p:nvSpPr>
        <p:spPr>
          <a:xfrm>
            <a:off x="6360449" y="2029181"/>
            <a:ext cx="20063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Pendamping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Desa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4A50282-EA32-4E38-81B5-0F8B7EB1658D}"/>
              </a:ext>
            </a:extLst>
          </p:cNvPr>
          <p:cNvCxnSpPr>
            <a:cxnSpLocks/>
          </p:cNvCxnSpPr>
          <p:nvPr/>
        </p:nvCxnSpPr>
        <p:spPr>
          <a:xfrm>
            <a:off x="2215137" y="3045473"/>
            <a:ext cx="23636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C46845B-48FC-436F-915D-AA96C88ACC7A}"/>
              </a:ext>
            </a:extLst>
          </p:cNvPr>
          <p:cNvSpPr txBox="1"/>
          <p:nvPr/>
        </p:nvSpPr>
        <p:spPr>
          <a:xfrm>
            <a:off x="3145844" y="3685403"/>
            <a:ext cx="1223493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Kasi </a:t>
            </a:r>
          </a:p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Pelayanan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3F66CA-F979-46F4-A7EE-DA411A3485B0}"/>
              </a:ext>
            </a:extLst>
          </p:cNvPr>
          <p:cNvGrpSpPr/>
          <p:nvPr/>
        </p:nvGrpSpPr>
        <p:grpSpPr>
          <a:xfrm>
            <a:off x="1003341" y="3098473"/>
            <a:ext cx="2817262" cy="594624"/>
            <a:chOff x="3638559" y="2695485"/>
            <a:chExt cx="8206376" cy="792832"/>
          </a:xfrm>
        </p:grpSpPr>
        <p:cxnSp>
          <p:nvCxnSpPr>
            <p:cNvPr id="31" name="Elbow Connector 35">
              <a:extLst>
                <a:ext uri="{FF2B5EF4-FFF2-40B4-BE49-F238E27FC236}">
                  <a16:creationId xmlns:a16="http://schemas.microsoft.com/office/drawing/2014/main" id="{FC29375C-6C4E-470F-83F0-C5BF7DCAC626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738572" y="-796493"/>
              <a:ext cx="6350" cy="8206376"/>
            </a:xfrm>
            <a:prstGeom prst="bentConnector3">
              <a:avLst>
                <a:gd name="adj1" fmla="val 3700000"/>
              </a:avLst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E3D5A40-5AD7-4C9F-B022-B8B8D6BDEDDE}"/>
                </a:ext>
              </a:extLst>
            </p:cNvPr>
            <p:cNvCxnSpPr>
              <a:cxnSpLocks/>
            </p:cNvCxnSpPr>
            <p:nvPr/>
          </p:nvCxnSpPr>
          <p:spPr>
            <a:xfrm>
              <a:off x="7168391" y="2695485"/>
              <a:ext cx="0" cy="7928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44DB06-8EB8-42C0-B944-58E1E1D0625C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4565547" y="2362200"/>
            <a:ext cx="6454" cy="2353703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1439EC5-C05D-46D9-8F16-72DEA1C2BDFD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2686416" y="5223734"/>
            <a:ext cx="1879131" cy="648384"/>
          </a:xfrm>
          <a:prstGeom prst="straightConnector1">
            <a:avLst/>
          </a:prstGeom>
          <a:ln w="381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15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AEF24E-2A63-455D-AC43-27BE532E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pPr algn="ctr"/>
            <a:r>
              <a:rPr lang="en-US" sz="3100"/>
              <a:t>PEMDES, PEMERINTAHAN  CAMPURSARI/HIBRID YANG OVER REGULATED </a:t>
            </a:r>
            <a:endParaRPr lang="en-ID" sz="31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B0A1AAAA-A676-4223-B68C-1EA58574AB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8261203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37077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0B6AD-DE35-4DDC-9179-E273C0443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en-US"/>
              <a:t>KEWENANGAN DESA </a:t>
            </a:r>
            <a:endParaRPr lang="en-ID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1DD5BD-CA1D-479C-818D-D4ABFC8FBE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022" y="2176272"/>
            <a:ext cx="7025403" cy="4041648"/>
          </a:xfrm>
        </p:spPr>
        <p:txBody>
          <a:bodyPr anchor="t">
            <a:normAutofit/>
          </a:bodyPr>
          <a:lstStyle/>
          <a:p>
            <a:r>
              <a:rPr lang="en-US" sz="1600"/>
              <a:t>ATRIBUTIF:</a:t>
            </a:r>
          </a:p>
          <a:p>
            <a:pPr lvl="1"/>
            <a:r>
              <a:rPr lang="en-US" sz="1600"/>
              <a:t>Hak asal-usul </a:t>
            </a:r>
          </a:p>
          <a:p>
            <a:pPr lvl="1"/>
            <a:r>
              <a:rPr lang="en-US" sz="1600"/>
              <a:t>Lokal skala desa </a:t>
            </a:r>
          </a:p>
          <a:p>
            <a:pPr lvl="1"/>
            <a:r>
              <a:rPr lang="en-US" sz="1600"/>
              <a:t>Tugas dari Pemerintah atasan </a:t>
            </a:r>
          </a:p>
          <a:p>
            <a:r>
              <a:rPr lang="en-US" sz="1600"/>
              <a:t>RIIL:</a:t>
            </a:r>
          </a:p>
          <a:p>
            <a:pPr lvl="1"/>
            <a:r>
              <a:rPr lang="en-US" sz="1600"/>
              <a:t>Menarik PBB</a:t>
            </a:r>
          </a:p>
          <a:p>
            <a:pPr lvl="1"/>
            <a:r>
              <a:rPr lang="en-US" sz="1600"/>
              <a:t>Memberi surat pengantar KTP, KK, Akte Kelahiran, dll. </a:t>
            </a:r>
          </a:p>
          <a:p>
            <a:pPr lvl="1"/>
            <a:r>
              <a:rPr lang="en-US" sz="1600"/>
              <a:t>Pelaksana proyek Kemndes PDTT, K/L lain</a:t>
            </a:r>
          </a:p>
          <a:p>
            <a:pPr lvl="1"/>
            <a:r>
              <a:rPr lang="en-US" sz="1600"/>
              <a:t>Pelaksana proyek Kab/Kot dan provinsi </a:t>
            </a:r>
          </a:p>
          <a:p>
            <a:pPr lvl="1"/>
            <a:r>
              <a:rPr lang="en-ID" sz="1600"/>
              <a:t>Pelaksana perintah camat, bupati, gubernur, dan presiden. </a:t>
            </a:r>
          </a:p>
          <a:p>
            <a:r>
              <a:rPr lang="en-US" sz="1600"/>
              <a:t>GOVERNANCE :</a:t>
            </a:r>
          </a:p>
          <a:p>
            <a:pPr lvl="1"/>
            <a:r>
              <a:rPr lang="en-ID" sz="1600"/>
              <a:t>Melaksanakan perintah camat dan bupati</a:t>
            </a:r>
          </a:p>
          <a:p>
            <a:pPr lvl="1"/>
            <a:r>
              <a:rPr lang="en-ID" sz="1600"/>
              <a:t>Melaksanakan proyek Kemendes PDTT, Kemensos, dan K/L lain </a:t>
            </a:r>
          </a:p>
          <a:p>
            <a:pPr lvl="1"/>
            <a:r>
              <a:rPr lang="en-ID" sz="1600"/>
              <a:t>Mobilisasi LKD2</a:t>
            </a:r>
          </a:p>
        </p:txBody>
      </p:sp>
    </p:spTree>
    <p:extLst>
      <p:ext uri="{BB962C8B-B14F-4D97-AF65-F5344CB8AC3E}">
        <p14:creationId xmlns:p14="http://schemas.microsoft.com/office/powerpoint/2010/main" val="488993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/>
          <p:cNvCxnSpPr>
            <a:cxnSpLocks/>
            <a:endCxn id="10" idx="2"/>
          </p:cNvCxnSpPr>
          <p:nvPr/>
        </p:nvCxnSpPr>
        <p:spPr>
          <a:xfrm flipH="1">
            <a:off x="6245020" y="3829050"/>
            <a:ext cx="2" cy="13913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62000" y="651302"/>
            <a:ext cx="7068531" cy="415498"/>
          </a:xfrm>
          <a:prstGeom prst="rect">
            <a:avLst/>
          </a:prstGeom>
          <a:solidFill>
            <a:srgbClr val="FFC000"/>
          </a:solidFill>
          <a:effectLst>
            <a:glow rad="1397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>
                <a:solidFill>
                  <a:srgbClr val="FF0000"/>
                </a:solidFill>
                <a:latin typeface="Arial Narrow" panose="020B0606020202030204" pitchFamily="34" charset="0"/>
              </a:rPr>
              <a:t>HUBUNGAN ANTARA PEMDES DENGAN PEMERINTAH ATASAN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8285" y="2154339"/>
            <a:ext cx="3675115" cy="41549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Kemendes</a:t>
            </a:r>
            <a:r>
              <a:rPr lang="en-US" sz="2100" b="1" dirty="0">
                <a:solidFill>
                  <a:srgbClr val="C00000"/>
                </a:solidFill>
                <a:latin typeface="Arial Narrow" panose="020B0606020202030204" pitchFamily="34" charset="0"/>
              </a:rPr>
              <a:t> PDTT + K/L Lain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52035" y="3267004"/>
            <a:ext cx="2228848" cy="55399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Provinsi</a:t>
            </a:r>
            <a:r>
              <a:rPr lang="id-ID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id-ID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(Daot + WA)</a:t>
            </a:r>
            <a:endParaRPr lang="en-US" sz="15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5062" y="4074592"/>
            <a:ext cx="2228849" cy="55399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Kabupaten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/Kota</a:t>
            </a:r>
            <a:r>
              <a:rPr lang="id-ID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</a:p>
          <a:p>
            <a:pPr algn="ctr"/>
            <a:r>
              <a:rPr lang="id-ID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(Daot + WA)</a:t>
            </a:r>
            <a:endParaRPr lang="en-US" sz="15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30595" y="4897219"/>
            <a:ext cx="2228849" cy="323165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Kecamatan</a:t>
            </a:r>
            <a:r>
              <a:rPr lang="id-ID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(OPD)</a:t>
            </a:r>
            <a:endParaRPr lang="en-US" sz="15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52035" y="5769628"/>
            <a:ext cx="2201872" cy="323165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Pemerintah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Desa</a:t>
            </a:r>
            <a:endParaRPr lang="en-US" sz="15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27" name="Straight Arrow Connector 1026"/>
          <p:cNvCxnSpPr>
            <a:cxnSpLocks/>
            <a:endCxn id="11" idx="1"/>
          </p:cNvCxnSpPr>
          <p:nvPr/>
        </p:nvCxnSpPr>
        <p:spPr>
          <a:xfrm>
            <a:off x="2287706" y="2614940"/>
            <a:ext cx="2864329" cy="3316271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0" name="Straight Arrow Connector 1029"/>
          <p:cNvCxnSpPr>
            <a:cxnSpLocks/>
            <a:endCxn id="7" idx="0"/>
          </p:cNvCxnSpPr>
          <p:nvPr/>
        </p:nvCxnSpPr>
        <p:spPr>
          <a:xfrm>
            <a:off x="6266458" y="2659825"/>
            <a:ext cx="1" cy="60717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</p:cNvCxnSpPr>
          <p:nvPr/>
        </p:nvCxnSpPr>
        <p:spPr>
          <a:xfrm flipH="1">
            <a:off x="6252971" y="5197301"/>
            <a:ext cx="13491" cy="507506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6E191A1-50C0-4ADD-B96A-06F858707F1E}"/>
              </a:ext>
            </a:extLst>
          </p:cNvPr>
          <p:cNvSpPr txBox="1"/>
          <p:nvPr/>
        </p:nvSpPr>
        <p:spPr>
          <a:xfrm>
            <a:off x="5121508" y="2222525"/>
            <a:ext cx="2364971" cy="41549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Kemendagri</a:t>
            </a:r>
            <a:endParaRPr lang="en-US" sz="21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FAC5CA-405F-48CA-A04F-4EA2FEC14479}"/>
              </a:ext>
            </a:extLst>
          </p:cNvPr>
          <p:cNvSpPr txBox="1"/>
          <p:nvPr/>
        </p:nvSpPr>
        <p:spPr>
          <a:xfrm>
            <a:off x="3276214" y="2751818"/>
            <a:ext cx="2364971" cy="415498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Ditjen</a:t>
            </a:r>
            <a:r>
              <a:rPr lang="en-US" sz="21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21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Pemdes</a:t>
            </a:r>
            <a:endParaRPr lang="en-US" sz="2100" b="1" dirty="0">
              <a:solidFill>
                <a:srgbClr val="C0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FDCAFC21-A172-49CC-9F4F-AE876A916DA2}"/>
              </a:ext>
            </a:extLst>
          </p:cNvPr>
          <p:cNvCxnSpPr>
            <a:cxnSpLocks/>
          </p:cNvCxnSpPr>
          <p:nvPr/>
        </p:nvCxnSpPr>
        <p:spPr>
          <a:xfrm>
            <a:off x="4191000" y="3167316"/>
            <a:ext cx="1051620" cy="2537491"/>
          </a:xfrm>
          <a:prstGeom prst="straightConnector1">
            <a:avLst/>
          </a:prstGeom>
          <a:ln w="38100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94C1EF0-ED5E-495A-829D-577706086B96}"/>
              </a:ext>
            </a:extLst>
          </p:cNvPr>
          <p:cNvCxnSpPr>
            <a:cxnSpLocks/>
          </p:cNvCxnSpPr>
          <p:nvPr/>
        </p:nvCxnSpPr>
        <p:spPr>
          <a:xfrm>
            <a:off x="5242620" y="2613617"/>
            <a:ext cx="0" cy="18036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1F27544-5665-4BAF-90DB-6295CD04A63E}"/>
              </a:ext>
            </a:extLst>
          </p:cNvPr>
          <p:cNvSpPr txBox="1"/>
          <p:nvPr/>
        </p:nvSpPr>
        <p:spPr>
          <a:xfrm>
            <a:off x="762000" y="3886200"/>
            <a:ext cx="4114800" cy="1015663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Proyek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insfra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struktur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Bumdes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PKH, BLT, BLNT,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Raskin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Pelatihan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Perangkat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Desa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Pra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Kerja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Pemberdayaan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Masyarakat,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Rumah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Sehat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Bedah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Rumah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Sensus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Penduduk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Pantarlih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, </a:t>
            </a:r>
            <a:r>
              <a:rPr lang="en-US" sz="1500" b="1" dirty="0" err="1">
                <a:solidFill>
                  <a:srgbClr val="C00000"/>
                </a:solidFill>
                <a:latin typeface="Arial Narrow" panose="020B0606020202030204" pitchFamily="34" charset="0"/>
              </a:rPr>
              <a:t>dll</a:t>
            </a:r>
            <a:r>
              <a:rPr lang="en-US" sz="1500" b="1" dirty="0">
                <a:solidFill>
                  <a:srgbClr val="C00000"/>
                </a:solidFill>
                <a:latin typeface="Arial Narrow" panose="020B0606020202030204" pitchFamily="34" charset="0"/>
              </a:rPr>
              <a:t>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14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7" grpId="0" animBg="1"/>
      <p:bldP spid="9" grpId="0" animBg="1"/>
      <p:bldP spid="10" grpId="0" animBg="1"/>
      <p:bldP spid="11" grpId="0" animBg="1"/>
      <p:bldP spid="20" grpId="0" animBg="1"/>
      <p:bldP spid="13" grpId="0" animBg="1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6D95-E81E-4984-AB5D-B36FBF43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en-US"/>
              <a:t>STRATEGI MENANGANI COVID-19</a:t>
            </a:r>
            <a:endParaRPr lang="en-ID" dirty="0"/>
          </a:p>
        </p:txBody>
      </p:sp>
      <p:sp>
        <p:nvSpPr>
          <p:cNvPr id="16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94C60-A75B-4940-A07E-97FE1F43F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022" y="1695372"/>
            <a:ext cx="7025403" cy="4522548"/>
          </a:xfrm>
        </p:spPr>
        <p:txBody>
          <a:bodyPr anchor="t">
            <a:noAutofit/>
          </a:bodyPr>
          <a:lstStyle/>
          <a:p>
            <a:r>
              <a:rPr lang="en-US" sz="2000" dirty="0"/>
              <a:t>PENCEGAHAN </a:t>
            </a:r>
          </a:p>
          <a:p>
            <a:pPr lvl="1"/>
            <a:r>
              <a:rPr lang="en-US" sz="2000" dirty="0" err="1"/>
              <a:t>Penerangan</a:t>
            </a:r>
            <a:r>
              <a:rPr lang="en-US" sz="2000" dirty="0"/>
              <a:t> dan </a:t>
            </a:r>
            <a:r>
              <a:rPr lang="en-US" sz="2000" dirty="0" err="1"/>
              <a:t>penyuluhan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Covid-19</a:t>
            </a:r>
          </a:p>
          <a:p>
            <a:pPr lvl="1"/>
            <a:r>
              <a:rPr lang="en-US" sz="2000" dirty="0" err="1"/>
              <a:t>Melaksanakan</a:t>
            </a:r>
            <a:r>
              <a:rPr lang="en-US" sz="2000" dirty="0"/>
              <a:t> </a:t>
            </a:r>
            <a:r>
              <a:rPr lang="en-US" sz="2000" dirty="0" err="1"/>
              <a:t>protokol</a:t>
            </a:r>
            <a:r>
              <a:rPr lang="en-US" sz="2000" dirty="0"/>
              <a:t> Kesehatan pada </a:t>
            </a:r>
            <a:r>
              <a:rPr lang="en-US" sz="2000" dirty="0" err="1"/>
              <a:t>tingkat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</a:t>
            </a:r>
          </a:p>
          <a:p>
            <a:pPr lvl="1"/>
            <a:r>
              <a:rPr lang="en-US" sz="2000" dirty="0"/>
              <a:t>Rapid test dan swap test </a:t>
            </a:r>
          </a:p>
          <a:p>
            <a:pPr lvl="1"/>
            <a:r>
              <a:rPr lang="en-US" sz="2000" dirty="0" err="1"/>
              <a:t>Siaga</a:t>
            </a:r>
            <a:r>
              <a:rPr lang="en-US" sz="2000" dirty="0"/>
              <a:t> ambulance </a:t>
            </a:r>
            <a:r>
              <a:rPr lang="en-US" sz="2000" dirty="0" err="1"/>
              <a:t>desa</a:t>
            </a:r>
            <a:r>
              <a:rPr lang="en-US" sz="2000" dirty="0"/>
              <a:t> </a:t>
            </a:r>
          </a:p>
          <a:p>
            <a:pPr lvl="1"/>
            <a:r>
              <a:rPr lang="en-US" sz="2000" dirty="0" err="1"/>
              <a:t>Siaga</a:t>
            </a:r>
            <a:r>
              <a:rPr lang="en-US" sz="2000" dirty="0"/>
              <a:t> </a:t>
            </a:r>
            <a:r>
              <a:rPr lang="en-US" sz="2000" dirty="0" err="1"/>
              <a:t>Polindes</a:t>
            </a:r>
            <a:r>
              <a:rPr lang="en-US" sz="2000" dirty="0"/>
              <a:t>, </a:t>
            </a:r>
            <a:r>
              <a:rPr lang="en-US" sz="2000" dirty="0" err="1"/>
              <a:t>Posyandu</a:t>
            </a:r>
            <a:r>
              <a:rPr lang="en-US" sz="2000" dirty="0"/>
              <a:t>, dan </a:t>
            </a:r>
            <a:r>
              <a:rPr lang="en-US" sz="2000" dirty="0" err="1"/>
              <a:t>klinik</a:t>
            </a:r>
            <a:r>
              <a:rPr lang="en-US" sz="2000" dirty="0"/>
              <a:t> </a:t>
            </a:r>
            <a:r>
              <a:rPr lang="en-US" sz="2000" dirty="0" err="1"/>
              <a:t>desa</a:t>
            </a:r>
            <a:r>
              <a:rPr lang="en-US" sz="2000" dirty="0"/>
              <a:t> </a:t>
            </a:r>
          </a:p>
          <a:p>
            <a:r>
              <a:rPr lang="en-US" sz="2000" dirty="0"/>
              <a:t>TINDAKAN ATAS WARGA YANG TERPAPAR </a:t>
            </a:r>
          </a:p>
          <a:p>
            <a:pPr lvl="1"/>
            <a:r>
              <a:rPr lang="en-US" sz="2000" dirty="0" err="1"/>
              <a:t>Kirim</a:t>
            </a:r>
            <a:r>
              <a:rPr lang="en-US" sz="2000" dirty="0"/>
              <a:t> </a:t>
            </a:r>
            <a:r>
              <a:rPr lang="en-US" sz="2000" dirty="0" err="1"/>
              <a:t>ke</a:t>
            </a:r>
            <a:r>
              <a:rPr lang="en-US" sz="2000" dirty="0"/>
              <a:t> </a:t>
            </a:r>
            <a:r>
              <a:rPr lang="en-US" sz="2000" dirty="0" err="1"/>
              <a:t>Puskesmas</a:t>
            </a:r>
            <a:r>
              <a:rPr lang="en-US" sz="2000" dirty="0"/>
              <a:t>/RSD/RSP</a:t>
            </a:r>
          </a:p>
          <a:p>
            <a:pPr lvl="1"/>
            <a:r>
              <a:rPr lang="en-US" sz="2000" dirty="0" err="1"/>
              <a:t>Isolasi</a:t>
            </a:r>
            <a:r>
              <a:rPr lang="en-US" sz="2000" dirty="0"/>
              <a:t> </a:t>
            </a:r>
            <a:r>
              <a:rPr lang="en-US" sz="2000" dirty="0" err="1"/>
              <a:t>mandiri</a:t>
            </a:r>
            <a:r>
              <a:rPr lang="en-US" sz="2000" dirty="0"/>
              <a:t> </a:t>
            </a:r>
          </a:p>
          <a:p>
            <a:pPr lvl="1"/>
            <a:r>
              <a:rPr lang="en-US" sz="2000" dirty="0" err="1"/>
              <a:t>Pemantauan</a:t>
            </a:r>
            <a:r>
              <a:rPr lang="en-US" sz="2000" dirty="0"/>
              <a:t> dan </a:t>
            </a:r>
            <a:r>
              <a:rPr lang="en-US" sz="2000" dirty="0" err="1"/>
              <a:t>pendampingan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yang </a:t>
            </a:r>
            <a:r>
              <a:rPr lang="en-US" sz="2000" dirty="0" err="1"/>
              <a:t>dirawat</a:t>
            </a:r>
            <a:r>
              <a:rPr lang="en-US" sz="2000" dirty="0"/>
              <a:t> </a:t>
            </a:r>
            <a:r>
              <a:rPr lang="en-US" sz="2000" dirty="0" err="1"/>
              <a:t>intensif</a:t>
            </a:r>
            <a:r>
              <a:rPr lang="en-US" sz="2000" dirty="0"/>
              <a:t>  </a:t>
            </a:r>
          </a:p>
          <a:p>
            <a:r>
              <a:rPr lang="en-US" sz="2000" dirty="0"/>
              <a:t>PERLINDUNGAN KEPADA WARGA </a:t>
            </a:r>
          </a:p>
          <a:p>
            <a:pPr lvl="1"/>
            <a:r>
              <a:rPr lang="en-US" sz="2000" dirty="0" err="1"/>
              <a:t>Mengalokasikan</a:t>
            </a:r>
            <a:r>
              <a:rPr lang="en-US" sz="2000" dirty="0"/>
              <a:t> </a:t>
            </a:r>
            <a:r>
              <a:rPr lang="en-US" sz="2000" dirty="0" err="1"/>
              <a:t>APBDes</a:t>
            </a:r>
            <a:r>
              <a:rPr lang="en-US" sz="2000" dirty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perawatan</a:t>
            </a:r>
            <a:r>
              <a:rPr lang="en-US" sz="2000" dirty="0"/>
              <a:t> </a:t>
            </a:r>
            <a:r>
              <a:rPr lang="en-US" sz="2000" dirty="0" err="1"/>
              <a:t>kesehatan</a:t>
            </a:r>
            <a:r>
              <a:rPr lang="en-US" sz="2000" dirty="0"/>
              <a:t> </a:t>
            </a:r>
            <a:r>
              <a:rPr lang="en-US" sz="2000" dirty="0" err="1"/>
              <a:t>warga</a:t>
            </a:r>
            <a:r>
              <a:rPr lang="en-US" sz="2000" dirty="0"/>
              <a:t> </a:t>
            </a:r>
          </a:p>
          <a:p>
            <a:pPr lvl="1"/>
            <a:r>
              <a:rPr lang="en-US" sz="2000" dirty="0" err="1"/>
              <a:t>Melakukan</a:t>
            </a:r>
            <a:r>
              <a:rPr lang="en-US" sz="2000" dirty="0"/>
              <a:t> </a:t>
            </a:r>
            <a:r>
              <a:rPr lang="en-US" sz="2000" dirty="0" err="1"/>
              <a:t>penyemprotan</a:t>
            </a:r>
            <a:r>
              <a:rPr lang="en-US" sz="2000" dirty="0"/>
              <a:t> dan </a:t>
            </a:r>
            <a:r>
              <a:rPr lang="en-US" sz="2000" dirty="0" err="1"/>
              <a:t>perawatan</a:t>
            </a:r>
            <a:r>
              <a:rPr lang="en-US" sz="2000" dirty="0"/>
              <a:t> </a:t>
            </a:r>
            <a:r>
              <a:rPr lang="en-US" sz="2000" dirty="0" err="1"/>
              <a:t>lingkungan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756573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5D6D95-E81E-4984-AB5D-B36FBF43B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en-US" dirty="0" err="1"/>
              <a:t>Lanjutan</a:t>
            </a:r>
            <a:r>
              <a:rPr lang="en-US" dirty="0"/>
              <a:t> </a:t>
            </a:r>
            <a:endParaRPr lang="en-ID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294C60-A75B-4940-A07E-97FE1F43F8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0022" y="2176272"/>
            <a:ext cx="7025403" cy="4041648"/>
          </a:xfrm>
        </p:spPr>
        <p:txBody>
          <a:bodyPr anchor="t">
            <a:normAutofit/>
          </a:bodyPr>
          <a:lstStyle/>
          <a:p>
            <a:r>
              <a:rPr lang="en-US" dirty="0"/>
              <a:t>MENJAGA WARGA DARI DAMPAK SOSIAL-EKONOMI COVID-19 DENGAN MEMASTIKAN PENERIMA HAK: </a:t>
            </a:r>
          </a:p>
          <a:p>
            <a:pPr lvl="1"/>
            <a:r>
              <a:rPr lang="en-ID" sz="2100" dirty="0"/>
              <a:t>BLT</a:t>
            </a:r>
          </a:p>
          <a:p>
            <a:pPr lvl="1"/>
            <a:r>
              <a:rPr lang="en-ID" sz="2100" dirty="0"/>
              <a:t>PKH</a:t>
            </a:r>
          </a:p>
          <a:p>
            <a:pPr lvl="1"/>
            <a:r>
              <a:rPr lang="en-ID" sz="2100" dirty="0" err="1"/>
              <a:t>Bantuan</a:t>
            </a:r>
            <a:r>
              <a:rPr lang="en-ID" sz="2100" dirty="0"/>
              <a:t> </a:t>
            </a:r>
            <a:r>
              <a:rPr lang="en-ID" sz="2100" dirty="0" err="1"/>
              <a:t>Pangan</a:t>
            </a:r>
            <a:r>
              <a:rPr lang="en-ID" sz="2100" dirty="0"/>
              <a:t> Non </a:t>
            </a:r>
            <a:r>
              <a:rPr lang="en-ID" sz="2100" dirty="0" err="1"/>
              <a:t>Tunai</a:t>
            </a:r>
            <a:endParaRPr lang="en-ID" sz="2100" dirty="0"/>
          </a:p>
          <a:p>
            <a:pPr lvl="1"/>
            <a:r>
              <a:rPr lang="en-ID" sz="2100" dirty="0" err="1"/>
              <a:t>Bantuan</a:t>
            </a:r>
            <a:r>
              <a:rPr lang="en-ID" sz="2100" dirty="0"/>
              <a:t> </a:t>
            </a:r>
            <a:r>
              <a:rPr lang="en-ID" sz="2100" dirty="0" err="1"/>
              <a:t>Khusus</a:t>
            </a:r>
            <a:r>
              <a:rPr lang="en-ID" sz="2100" dirty="0"/>
              <a:t> </a:t>
            </a:r>
            <a:r>
              <a:rPr lang="en-ID" sz="2100" dirty="0" err="1"/>
              <a:t>Sembako</a:t>
            </a:r>
            <a:r>
              <a:rPr lang="en-ID" sz="2100" dirty="0"/>
              <a:t> </a:t>
            </a:r>
          </a:p>
          <a:p>
            <a:pPr lvl="1"/>
            <a:r>
              <a:rPr lang="en-ID" sz="2100" dirty="0" err="1"/>
              <a:t>Bantuan</a:t>
            </a:r>
            <a:r>
              <a:rPr lang="en-ID" sz="2100" dirty="0"/>
              <a:t> </a:t>
            </a:r>
            <a:r>
              <a:rPr lang="en-ID" sz="2100" dirty="0" err="1"/>
              <a:t>Tunai</a:t>
            </a:r>
            <a:r>
              <a:rPr lang="en-ID" sz="2100" dirty="0"/>
              <a:t> Rp 600.000 per </a:t>
            </a:r>
            <a:r>
              <a:rPr lang="en-ID" sz="2100" dirty="0" err="1"/>
              <a:t>bulan</a:t>
            </a:r>
            <a:r>
              <a:rPr lang="en-ID" sz="2100" dirty="0"/>
              <a:t> per KK </a:t>
            </a:r>
            <a:r>
              <a:rPr lang="en-ID" sz="2100" dirty="0" err="1"/>
              <a:t>selama</a:t>
            </a:r>
            <a:r>
              <a:rPr lang="en-ID" sz="2100" dirty="0"/>
              <a:t> 3 </a:t>
            </a:r>
            <a:r>
              <a:rPr lang="en-ID" sz="2100" dirty="0" err="1"/>
              <a:t>bulan</a:t>
            </a:r>
            <a:r>
              <a:rPr lang="en-ID" sz="2100" dirty="0"/>
              <a:t> </a:t>
            </a:r>
          </a:p>
          <a:p>
            <a:pPr lvl="1"/>
            <a:r>
              <a:rPr lang="en-US" sz="2100" dirty="0" err="1"/>
              <a:t>Bantuan</a:t>
            </a:r>
            <a:r>
              <a:rPr lang="en-US" sz="2100" dirty="0"/>
              <a:t> </a:t>
            </a:r>
            <a:r>
              <a:rPr lang="en-US" sz="2100" dirty="0" err="1"/>
              <a:t>tanggap</a:t>
            </a:r>
            <a:r>
              <a:rPr lang="en-US" sz="2100" dirty="0"/>
              <a:t> </a:t>
            </a:r>
            <a:r>
              <a:rPr lang="en-US" sz="2100" dirty="0" err="1"/>
              <a:t>darurat</a:t>
            </a:r>
            <a:r>
              <a:rPr lang="en-US" sz="2100" dirty="0"/>
              <a:t> (</a:t>
            </a:r>
            <a:r>
              <a:rPr lang="en-US" sz="2100" dirty="0" err="1"/>
              <a:t>Paket</a:t>
            </a:r>
            <a:r>
              <a:rPr lang="en-US" sz="2100" dirty="0"/>
              <a:t> </a:t>
            </a:r>
            <a:r>
              <a:rPr lang="en-US" sz="2100" dirty="0" err="1"/>
              <a:t>Sembako</a:t>
            </a:r>
            <a:r>
              <a:rPr lang="en-US" sz="2100" dirty="0"/>
              <a:t> dan </a:t>
            </a:r>
            <a:r>
              <a:rPr lang="en-US" sz="2100" dirty="0" err="1"/>
              <a:t>Santunan</a:t>
            </a:r>
            <a:r>
              <a:rPr lang="en-US" sz="2100" dirty="0"/>
              <a:t> </a:t>
            </a:r>
            <a:r>
              <a:rPr lang="en-US" sz="2100" dirty="0" err="1"/>
              <a:t>Kematian</a:t>
            </a:r>
            <a:r>
              <a:rPr lang="en-US" sz="2100" dirty="0"/>
              <a:t>) </a:t>
            </a:r>
          </a:p>
          <a:p>
            <a:pPr lvl="1"/>
            <a:r>
              <a:rPr lang="en-US" sz="2100" dirty="0" err="1"/>
              <a:t>Bansos</a:t>
            </a:r>
            <a:r>
              <a:rPr lang="en-US" sz="2100" dirty="0"/>
              <a:t> </a:t>
            </a:r>
            <a:r>
              <a:rPr lang="en-US" sz="2100" dirty="0" err="1"/>
              <a:t>Beras</a:t>
            </a:r>
            <a:r>
              <a:rPr lang="en-US" sz="2100" dirty="0"/>
              <a:t> Sejahtera (10 Kg per </a:t>
            </a:r>
            <a:r>
              <a:rPr lang="en-US" sz="2100" dirty="0" err="1"/>
              <a:t>bln</a:t>
            </a:r>
            <a:r>
              <a:rPr lang="en-US" sz="2100" dirty="0"/>
              <a:t>)</a:t>
            </a:r>
            <a:endParaRPr lang="en-ID" sz="2100" dirty="0"/>
          </a:p>
          <a:p>
            <a:pPr lvl="1"/>
            <a:endParaRPr lang="en-ID" sz="2100" dirty="0"/>
          </a:p>
        </p:txBody>
      </p:sp>
    </p:spTree>
    <p:extLst>
      <p:ext uri="{BB962C8B-B14F-4D97-AF65-F5344CB8AC3E}">
        <p14:creationId xmlns:p14="http://schemas.microsoft.com/office/powerpoint/2010/main" val="1660648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3218" y="218432"/>
            <a:ext cx="7358782" cy="738664"/>
          </a:xfrm>
          <a:prstGeom prst="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en-US" sz="2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CARANYA: </a:t>
            </a:r>
          </a:p>
          <a:p>
            <a:pPr algn="ctr"/>
            <a:r>
              <a:rPr lang="en-US" sz="21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MOBILISASI PERANGKAT DESA DAN LKD-LKD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28951" y="2018348"/>
            <a:ext cx="3099719" cy="36933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Kepala</a:t>
            </a:r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Arial Rounded MT Bold" panose="020F0704030504030204" pitchFamily="34" charset="0"/>
              </a:rPr>
              <a:t>Desa</a:t>
            </a:r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377459" y="2018348"/>
            <a:ext cx="737091" cy="369332"/>
          </a:xfrm>
          <a:prstGeom prst="rect">
            <a:avLst/>
          </a:prstGeom>
          <a:solidFill>
            <a:srgbClr val="00B0F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BPD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43661" y="2628901"/>
            <a:ext cx="20063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Sekretaris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Desa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566" y="3693097"/>
            <a:ext cx="1223493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Kasi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Pemerintahan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5472" y="4715903"/>
            <a:ext cx="1200150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Kepala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Dusun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(KADUS)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73050" y="3699704"/>
            <a:ext cx="1223493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Kasi </a:t>
            </a:r>
          </a:p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Kesra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70332" y="3487791"/>
            <a:ext cx="1219127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</a:t>
            </a:r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Perencanaan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79348" y="3434327"/>
            <a:ext cx="1216217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</a:t>
            </a:r>
          </a:p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Keuangan</a:t>
            </a:r>
            <a:endParaRPr lang="en-US" sz="135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5" name="Straight Arrow Connector 14"/>
          <p:cNvCxnSpPr>
            <a:stCxn id="5" idx="3"/>
            <a:endCxn id="4" idx="1"/>
          </p:cNvCxnSpPr>
          <p:nvPr/>
        </p:nvCxnSpPr>
        <p:spPr>
          <a:xfrm>
            <a:off x="2114550" y="2203014"/>
            <a:ext cx="914401" cy="0"/>
          </a:xfrm>
          <a:prstGeom prst="straightConnector1">
            <a:avLst/>
          </a:prstGeom>
          <a:ln w="3810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cxnSpLocks/>
            <a:endCxn id="6" idx="1"/>
          </p:cNvCxnSpPr>
          <p:nvPr/>
        </p:nvCxnSpPr>
        <p:spPr>
          <a:xfrm>
            <a:off x="4578810" y="2802026"/>
            <a:ext cx="964851" cy="1154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50607" y="3514941"/>
            <a:ext cx="1223493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Kaur </a:t>
            </a:r>
          </a:p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Tata Usaha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38600" y="5872118"/>
            <a:ext cx="1041754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RT/RW</a:t>
            </a:r>
          </a:p>
        </p:txBody>
      </p:sp>
      <p:cxnSp>
        <p:nvCxnSpPr>
          <p:cNvPr id="25" name="Straight Arrow Connector 24"/>
          <p:cNvCxnSpPr>
            <a:cxnSpLocks/>
            <a:stCxn id="9" idx="2"/>
            <a:endCxn id="23" idx="0"/>
          </p:cNvCxnSpPr>
          <p:nvPr/>
        </p:nvCxnSpPr>
        <p:spPr>
          <a:xfrm flipH="1">
            <a:off x="4559477" y="5223734"/>
            <a:ext cx="6070" cy="648384"/>
          </a:xfrm>
          <a:prstGeom prst="straightConnector1">
            <a:avLst/>
          </a:prstGeom>
          <a:ln w="381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Group 50"/>
          <p:cNvGrpSpPr/>
          <p:nvPr/>
        </p:nvGrpSpPr>
        <p:grpSpPr>
          <a:xfrm>
            <a:off x="5536257" y="3045473"/>
            <a:ext cx="2817262" cy="428015"/>
            <a:chOff x="3638559" y="2917630"/>
            <a:chExt cx="8206376" cy="570687"/>
          </a:xfrm>
        </p:grpSpPr>
        <p:cxnSp>
          <p:nvCxnSpPr>
            <p:cNvPr id="36" name="Elbow Connector 35"/>
            <p:cNvCxnSpPr>
              <a:cxnSpLocks/>
            </p:cNvCxnSpPr>
            <p:nvPr/>
          </p:nvCxnSpPr>
          <p:spPr>
            <a:xfrm rot="5400000" flipH="1" flipV="1">
              <a:off x="7738572" y="-796493"/>
              <a:ext cx="6350" cy="8206376"/>
            </a:xfrm>
            <a:prstGeom prst="bentConnector3">
              <a:avLst>
                <a:gd name="adj1" fmla="val 3700000"/>
              </a:avLst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cxnSpLocks/>
            </p:cNvCxnSpPr>
            <p:nvPr/>
          </p:nvCxnSpPr>
          <p:spPr>
            <a:xfrm>
              <a:off x="7168391" y="2917630"/>
              <a:ext cx="0" cy="570687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47884AE9-571B-41ED-9280-3896D7DEC6FD}"/>
              </a:ext>
            </a:extLst>
          </p:cNvPr>
          <p:cNvSpPr txBox="1"/>
          <p:nvPr/>
        </p:nvSpPr>
        <p:spPr>
          <a:xfrm>
            <a:off x="1676401" y="5872118"/>
            <a:ext cx="1747282" cy="30008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LKD2 LAIN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084952D-FA67-4C72-B18B-00B4C7861003}"/>
              </a:ext>
            </a:extLst>
          </p:cNvPr>
          <p:cNvSpPr txBox="1"/>
          <p:nvPr/>
        </p:nvSpPr>
        <p:spPr>
          <a:xfrm>
            <a:off x="5835466" y="5724108"/>
            <a:ext cx="3096451" cy="596101"/>
          </a:xfrm>
          <a:prstGeom prst="leftArrow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MOBILISASI (“PARTISIPASI”?) LKD2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301A23E-09D0-4C3F-969B-3F1BE95D94EE}"/>
              </a:ext>
            </a:extLst>
          </p:cNvPr>
          <p:cNvSpPr txBox="1"/>
          <p:nvPr/>
        </p:nvSpPr>
        <p:spPr>
          <a:xfrm>
            <a:off x="6360449" y="2029181"/>
            <a:ext cx="2006331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Pendamping</a:t>
            </a:r>
            <a:r>
              <a:rPr lang="en-US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Desa</a:t>
            </a:r>
            <a:endParaRPr lang="en-US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4A50282-EA32-4E38-81B5-0F8B7EB1658D}"/>
              </a:ext>
            </a:extLst>
          </p:cNvPr>
          <p:cNvCxnSpPr>
            <a:cxnSpLocks/>
          </p:cNvCxnSpPr>
          <p:nvPr/>
        </p:nvCxnSpPr>
        <p:spPr>
          <a:xfrm>
            <a:off x="2215137" y="3045473"/>
            <a:ext cx="2363673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4C46845B-48FC-436F-915D-AA96C88ACC7A}"/>
              </a:ext>
            </a:extLst>
          </p:cNvPr>
          <p:cNvSpPr txBox="1"/>
          <p:nvPr/>
        </p:nvSpPr>
        <p:spPr>
          <a:xfrm>
            <a:off x="3145844" y="3685403"/>
            <a:ext cx="1223493" cy="50783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Kasi </a:t>
            </a:r>
          </a:p>
          <a:p>
            <a:pPr algn="ctr"/>
            <a:r>
              <a:rPr lang="en-US" sz="1350" b="1" dirty="0" err="1">
                <a:solidFill>
                  <a:schemeClr val="bg1"/>
                </a:solidFill>
                <a:latin typeface="Arial Narrow" panose="020B0606020202030204" pitchFamily="34" charset="0"/>
              </a:rPr>
              <a:t>Pelayanan</a:t>
            </a:r>
            <a:r>
              <a:rPr lang="en-US" sz="135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93F66CA-F979-46F4-A7EE-DA411A3485B0}"/>
              </a:ext>
            </a:extLst>
          </p:cNvPr>
          <p:cNvGrpSpPr/>
          <p:nvPr/>
        </p:nvGrpSpPr>
        <p:grpSpPr>
          <a:xfrm>
            <a:off x="1003341" y="3098473"/>
            <a:ext cx="2817262" cy="594624"/>
            <a:chOff x="3638559" y="2695485"/>
            <a:chExt cx="8206376" cy="792832"/>
          </a:xfrm>
        </p:grpSpPr>
        <p:cxnSp>
          <p:nvCxnSpPr>
            <p:cNvPr id="31" name="Elbow Connector 35">
              <a:extLst>
                <a:ext uri="{FF2B5EF4-FFF2-40B4-BE49-F238E27FC236}">
                  <a16:creationId xmlns:a16="http://schemas.microsoft.com/office/drawing/2014/main" id="{FC29375C-6C4E-470F-83F0-C5BF7DCAC626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7738572" y="-796493"/>
              <a:ext cx="6350" cy="8206376"/>
            </a:xfrm>
            <a:prstGeom prst="bentConnector3">
              <a:avLst>
                <a:gd name="adj1" fmla="val 3700000"/>
              </a:avLst>
            </a:prstGeom>
            <a:ln w="38100">
              <a:solidFill>
                <a:srgbClr val="FF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>
              <a:extLst>
                <a:ext uri="{FF2B5EF4-FFF2-40B4-BE49-F238E27FC236}">
                  <a16:creationId xmlns:a16="http://schemas.microsoft.com/office/drawing/2014/main" id="{4E3D5A40-5AD7-4C9F-B022-B8B8D6BDEDDE}"/>
                </a:ext>
              </a:extLst>
            </p:cNvPr>
            <p:cNvCxnSpPr>
              <a:cxnSpLocks/>
            </p:cNvCxnSpPr>
            <p:nvPr/>
          </p:nvCxnSpPr>
          <p:spPr>
            <a:xfrm>
              <a:off x="7168391" y="2695485"/>
              <a:ext cx="0" cy="79283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844DB06-8EB8-42C0-B944-58E1E1D0625C}"/>
              </a:ext>
            </a:extLst>
          </p:cNvPr>
          <p:cNvCxnSpPr>
            <a:cxnSpLocks/>
            <a:endCxn id="9" idx="0"/>
          </p:cNvCxnSpPr>
          <p:nvPr/>
        </p:nvCxnSpPr>
        <p:spPr>
          <a:xfrm flipH="1">
            <a:off x="4565547" y="2362200"/>
            <a:ext cx="6454" cy="2353703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91439EC5-C05D-46D9-8F16-72DEA1C2BDFD}"/>
              </a:ext>
            </a:extLst>
          </p:cNvPr>
          <p:cNvCxnSpPr>
            <a:cxnSpLocks/>
            <a:stCxn id="9" idx="2"/>
          </p:cNvCxnSpPr>
          <p:nvPr/>
        </p:nvCxnSpPr>
        <p:spPr>
          <a:xfrm flipH="1">
            <a:off x="2686416" y="5223734"/>
            <a:ext cx="1879131" cy="648384"/>
          </a:xfrm>
          <a:prstGeom prst="straightConnector1">
            <a:avLst/>
          </a:prstGeom>
          <a:ln w="38100">
            <a:solidFill>
              <a:srgbClr val="FF0000"/>
            </a:solidFill>
            <a:prstDash val="dash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27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B26A-0DDC-4EAF-A4E8-4B9FDD1D5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245809"/>
            <a:ext cx="6858000" cy="15647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 defTabSz="914400"/>
            <a:r>
              <a:rPr lang="en-US" sz="42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TERIMA KASIH </a:t>
            </a:r>
          </a:p>
        </p:txBody>
      </p:sp>
      <p:sp>
        <p:nvSpPr>
          <p:cNvPr id="8" name="Freeform 14">
            <a:extLst>
              <a:ext uri="{FF2B5EF4-FFF2-40B4-BE49-F238E27FC236}">
                <a16:creationId xmlns:a16="http://schemas.microsoft.com/office/drawing/2014/main" id="{C66F2F30-5DC0-44A0-BFA6-E12F46ED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440464" cy="2130951"/>
          </a:xfrm>
          <a:custGeom>
            <a:avLst/>
            <a:gdLst>
              <a:gd name="connsiteX0" fmla="*/ 0 w 5920619"/>
              <a:gd name="connsiteY0" fmla="*/ 0 h 2130951"/>
              <a:gd name="connsiteX1" fmla="*/ 3191370 w 5920619"/>
              <a:gd name="connsiteY1" fmla="*/ 0 h 2130951"/>
              <a:gd name="connsiteX2" fmla="*/ 3346315 w 5920619"/>
              <a:gd name="connsiteY2" fmla="*/ 0 h 2130951"/>
              <a:gd name="connsiteX3" fmla="*/ 5920619 w 5920619"/>
              <a:gd name="connsiteY3" fmla="*/ 0 h 2130951"/>
              <a:gd name="connsiteX4" fmla="*/ 4936971 w 5920619"/>
              <a:gd name="connsiteY4" fmla="*/ 2130951 h 2130951"/>
              <a:gd name="connsiteX5" fmla="*/ 0 w 5920619"/>
              <a:gd name="connsiteY5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20619" h="2130951">
                <a:moveTo>
                  <a:pt x="0" y="0"/>
                </a:moveTo>
                <a:lnTo>
                  <a:pt x="3191370" y="0"/>
                </a:lnTo>
                <a:lnTo>
                  <a:pt x="3346315" y="0"/>
                </a:lnTo>
                <a:lnTo>
                  <a:pt x="5920619" y="0"/>
                </a:lnTo>
                <a:lnTo>
                  <a:pt x="4936971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Freeform 21">
            <a:extLst>
              <a:ext uri="{FF2B5EF4-FFF2-40B4-BE49-F238E27FC236}">
                <a16:creationId xmlns:a16="http://schemas.microsoft.com/office/drawing/2014/main" id="{85872F57-7F42-4F97-8391-DDC8D0054C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23379" y="0"/>
            <a:ext cx="5320620" cy="2130952"/>
          </a:xfrm>
          <a:custGeom>
            <a:avLst/>
            <a:gdLst>
              <a:gd name="connsiteX0" fmla="*/ 4417853 w 7094160"/>
              <a:gd name="connsiteY0" fmla="*/ 0 h 2130952"/>
              <a:gd name="connsiteX1" fmla="*/ 7094160 w 7094160"/>
              <a:gd name="connsiteY1" fmla="*/ 0 h 2130952"/>
              <a:gd name="connsiteX2" fmla="*/ 7094160 w 7094160"/>
              <a:gd name="connsiteY2" fmla="*/ 2130552 h 2130952"/>
              <a:gd name="connsiteX3" fmla="*/ 5920619 w 7094160"/>
              <a:gd name="connsiteY3" fmla="*/ 2130552 h 2130952"/>
              <a:gd name="connsiteX4" fmla="*/ 5920619 w 7094160"/>
              <a:gd name="connsiteY4" fmla="*/ 2130952 h 2130952"/>
              <a:gd name="connsiteX5" fmla="*/ 2729249 w 7094160"/>
              <a:gd name="connsiteY5" fmla="*/ 2130952 h 2130952"/>
              <a:gd name="connsiteX6" fmla="*/ 2574304 w 7094160"/>
              <a:gd name="connsiteY6" fmla="*/ 2130952 h 2130952"/>
              <a:gd name="connsiteX7" fmla="*/ 0 w 7094160"/>
              <a:gd name="connsiteY7" fmla="*/ 2130952 h 2130952"/>
              <a:gd name="connsiteX8" fmla="*/ 983648 w 7094160"/>
              <a:gd name="connsiteY8" fmla="*/ 1 h 2130952"/>
              <a:gd name="connsiteX9" fmla="*/ 4417853 w 7094160"/>
              <a:gd name="connsiteY9" fmla="*/ 1 h 2130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94160" h="2130952">
                <a:moveTo>
                  <a:pt x="4417853" y="0"/>
                </a:moveTo>
                <a:lnTo>
                  <a:pt x="7094160" y="0"/>
                </a:lnTo>
                <a:lnTo>
                  <a:pt x="7094160" y="2130552"/>
                </a:lnTo>
                <a:lnTo>
                  <a:pt x="5920619" y="2130552"/>
                </a:lnTo>
                <a:lnTo>
                  <a:pt x="5920619" y="2130952"/>
                </a:lnTo>
                <a:lnTo>
                  <a:pt x="2729249" y="2130952"/>
                </a:lnTo>
                <a:lnTo>
                  <a:pt x="2574304" y="2130952"/>
                </a:lnTo>
                <a:lnTo>
                  <a:pt x="0" y="2130952"/>
                </a:lnTo>
                <a:lnTo>
                  <a:pt x="983648" y="1"/>
                </a:lnTo>
                <a:lnTo>
                  <a:pt x="4417853" y="1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04DC2037-48A0-4F22-B9D4-8EAEBC780A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12290" y="4682920"/>
            <a:ext cx="3392097" cy="2175080"/>
          </a:xfrm>
          <a:custGeom>
            <a:avLst/>
            <a:gdLst>
              <a:gd name="connsiteX0" fmla="*/ 3515449 w 4522796"/>
              <a:gd name="connsiteY0" fmla="*/ 0 h 2175080"/>
              <a:gd name="connsiteX1" fmla="*/ 0 w 4522796"/>
              <a:gd name="connsiteY1" fmla="*/ 0 h 2175080"/>
              <a:gd name="connsiteX2" fmla="*/ 0 w 4522796"/>
              <a:gd name="connsiteY2" fmla="*/ 2175080 h 2175080"/>
              <a:gd name="connsiteX3" fmla="*/ 4522796 w 4522796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22796" h="2175080">
                <a:moveTo>
                  <a:pt x="3515449" y="0"/>
                </a:moveTo>
                <a:lnTo>
                  <a:pt x="0" y="0"/>
                </a:lnTo>
                <a:lnTo>
                  <a:pt x="0" y="2175080"/>
                </a:lnTo>
                <a:lnTo>
                  <a:pt x="4522796" y="217508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b="1"/>
          </a:p>
        </p:txBody>
      </p:sp>
      <p:sp>
        <p:nvSpPr>
          <p:cNvPr id="14" name="Freeform 22">
            <a:extLst>
              <a:ext uri="{FF2B5EF4-FFF2-40B4-BE49-F238E27FC236}">
                <a16:creationId xmlns:a16="http://schemas.microsoft.com/office/drawing/2014/main" id="{0006CBFD-ADA0-43D1-9332-9C34CA1C76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00107" y="4682920"/>
            <a:ext cx="4443893" cy="2175080"/>
          </a:xfrm>
          <a:custGeom>
            <a:avLst/>
            <a:gdLst>
              <a:gd name="connsiteX0" fmla="*/ 1007347 w 5925190"/>
              <a:gd name="connsiteY0" fmla="*/ 0 h 2175080"/>
              <a:gd name="connsiteX1" fmla="*/ 5925190 w 5925190"/>
              <a:gd name="connsiteY1" fmla="*/ 0 h 2175080"/>
              <a:gd name="connsiteX2" fmla="*/ 5925190 w 5925190"/>
              <a:gd name="connsiteY2" fmla="*/ 2175080 h 2175080"/>
              <a:gd name="connsiteX3" fmla="*/ 0 w 5925190"/>
              <a:gd name="connsiteY3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925190" h="2175080">
                <a:moveTo>
                  <a:pt x="1007347" y="0"/>
                </a:moveTo>
                <a:lnTo>
                  <a:pt x="5925190" y="0"/>
                </a:lnTo>
                <a:lnTo>
                  <a:pt x="5925190" y="2175080"/>
                </a:lnTo>
                <a:lnTo>
                  <a:pt x="0" y="217508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Freeform 25">
            <a:extLst>
              <a:ext uri="{FF2B5EF4-FFF2-40B4-BE49-F238E27FC236}">
                <a16:creationId xmlns:a16="http://schemas.microsoft.com/office/drawing/2014/main" id="{2B931666-F28F-45F3-A074-66D2272D58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682920"/>
            <a:ext cx="5335901" cy="2175080"/>
          </a:xfrm>
          <a:custGeom>
            <a:avLst/>
            <a:gdLst>
              <a:gd name="connsiteX0" fmla="*/ 0 w 7114535"/>
              <a:gd name="connsiteY0" fmla="*/ 0 h 2175080"/>
              <a:gd name="connsiteX1" fmla="*/ 1189345 w 7114535"/>
              <a:gd name="connsiteY1" fmla="*/ 0 h 2175080"/>
              <a:gd name="connsiteX2" fmla="*/ 7114535 w 7114535"/>
              <a:gd name="connsiteY2" fmla="*/ 0 h 2175080"/>
              <a:gd name="connsiteX3" fmla="*/ 6107188 w 7114535"/>
              <a:gd name="connsiteY3" fmla="*/ 2175080 h 2175080"/>
              <a:gd name="connsiteX4" fmla="*/ 1189345 w 7114535"/>
              <a:gd name="connsiteY4" fmla="*/ 2175080 h 2175080"/>
              <a:gd name="connsiteX5" fmla="*/ 0 w 7114535"/>
              <a:gd name="connsiteY5" fmla="*/ 2175080 h 2175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4535" h="2175080">
                <a:moveTo>
                  <a:pt x="0" y="0"/>
                </a:moveTo>
                <a:lnTo>
                  <a:pt x="1189345" y="0"/>
                </a:lnTo>
                <a:lnTo>
                  <a:pt x="7114535" y="0"/>
                </a:lnTo>
                <a:lnTo>
                  <a:pt x="6107188" y="2175080"/>
                </a:lnTo>
                <a:lnTo>
                  <a:pt x="1189345" y="2175080"/>
                </a:lnTo>
                <a:lnTo>
                  <a:pt x="0" y="2175080"/>
                </a:lnTo>
                <a:close/>
              </a:path>
            </a:pathLst>
          </a:custGeom>
          <a:solidFill>
            <a:srgbClr val="7F7F7F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431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C4028FD-8BAA-4A19-BFDE-594D991B75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E4F56E-CCE4-48D2-A823-6C18A76FE4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56995"/>
            <a:ext cx="7886700" cy="1133693"/>
          </a:xfrm>
        </p:spPr>
        <p:txBody>
          <a:bodyPr>
            <a:normAutofit/>
          </a:bodyPr>
          <a:lstStyle/>
          <a:p>
            <a:r>
              <a:rPr lang="en-US" sz="3500"/>
              <a:t>“ASBABUN NUZUL” PEMERINTAHAN DESA</a:t>
            </a:r>
            <a:br>
              <a:rPr lang="en-US" sz="3500"/>
            </a:br>
            <a:endParaRPr lang="en-ID" sz="350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CA834DD-CF62-4DB9-BF09-AA322178B6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870228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2662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99B7D-7735-415C-86B2-AD94321A9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9658" y="621792"/>
            <a:ext cx="3886128" cy="5504688"/>
          </a:xfrm>
        </p:spPr>
        <p:txBody>
          <a:bodyPr>
            <a:normAutofit/>
          </a:bodyPr>
          <a:lstStyle/>
          <a:p>
            <a:r>
              <a:rPr lang="id-ID" sz="4200" b="1" dirty="0"/>
              <a:t>PEM</a:t>
            </a:r>
            <a:r>
              <a:rPr lang="en-US" sz="4200" b="1" dirty="0"/>
              <a:t>DES</a:t>
            </a:r>
            <a:r>
              <a:rPr lang="id-ID" sz="4200" b="1" dirty="0"/>
              <a:t> AWAL</a:t>
            </a:r>
            <a:r>
              <a:rPr lang="id-ID" sz="4200" u="sng" dirty="0"/>
              <a:t> </a:t>
            </a:r>
            <a:endParaRPr lang="en-ID" sz="4200" dirty="0"/>
          </a:p>
        </p:txBody>
      </p:sp>
      <p:graphicFrame>
        <p:nvGraphicFramePr>
          <p:cNvPr id="28" name="Content Placeholder 2">
            <a:extLst>
              <a:ext uri="{FF2B5EF4-FFF2-40B4-BE49-F238E27FC236}">
                <a16:creationId xmlns:a16="http://schemas.microsoft.com/office/drawing/2014/main" id="{104EC131-D0B7-474C-9DEE-8CCD672BA0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846253"/>
              </p:ext>
            </p:extLst>
          </p:nvPr>
        </p:nvGraphicFramePr>
        <p:xfrm>
          <a:off x="4574286" y="621792"/>
          <a:ext cx="394335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71162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89658" y="621792"/>
            <a:ext cx="3886128" cy="5504688"/>
          </a:xfrm>
        </p:spPr>
        <p:txBody>
          <a:bodyPr>
            <a:normAutofit/>
          </a:bodyPr>
          <a:lstStyle/>
          <a:p>
            <a:r>
              <a:rPr lang="id-ID" sz="4200"/>
              <a:t>PEMDES ZAMAN KERAJAAN </a:t>
            </a:r>
          </a:p>
        </p:txBody>
      </p:sp>
      <p:graphicFrame>
        <p:nvGraphicFramePr>
          <p:cNvPr id="6149" name="Content Placeholder 2">
            <a:extLst>
              <a:ext uri="{FF2B5EF4-FFF2-40B4-BE49-F238E27FC236}">
                <a16:creationId xmlns:a16="http://schemas.microsoft.com/office/drawing/2014/main" id="{268CB76D-1B36-4C57-BA48-6E3332C78B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91946"/>
              </p:ext>
            </p:extLst>
          </p:nvPr>
        </p:nvGraphicFramePr>
        <p:xfrm>
          <a:off x="4574286" y="621792"/>
          <a:ext cx="394335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2" name="Rectangle 78">
            <a:extLst>
              <a:ext uri="{FF2B5EF4-FFF2-40B4-BE49-F238E27FC236}">
                <a16:creationId xmlns:a16="http://schemas.microsoft.com/office/drawing/2014/main" id="{6F66A575-7835-4400-BEDE-89F2EF0340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101411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66221" y="640080"/>
            <a:ext cx="3168968" cy="557881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/>
            <a:r>
              <a:rPr lang="en-US" sz="4400">
                <a:solidFill>
                  <a:srgbClr val="FFFFFF"/>
                </a:solidFill>
              </a:rPr>
              <a:t>PEMDES ZAMAN BELANDA</a:t>
            </a:r>
          </a:p>
        </p:txBody>
      </p:sp>
      <p:graphicFrame>
        <p:nvGraphicFramePr>
          <p:cNvPr id="7178" name="Content Placeholder 2">
            <a:extLst>
              <a:ext uri="{FF2B5EF4-FFF2-40B4-BE49-F238E27FC236}">
                <a16:creationId xmlns:a16="http://schemas.microsoft.com/office/drawing/2014/main" id="{06249968-EE5A-47EF-AA37-BFC8EEC53A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577441"/>
              </p:ext>
            </p:extLst>
          </p:nvPr>
        </p:nvGraphicFramePr>
        <p:xfrm>
          <a:off x="3200400" y="304800"/>
          <a:ext cx="5317236" cy="617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628650" y="557188"/>
            <a:ext cx="7886700" cy="1133499"/>
          </a:xfrm>
        </p:spPr>
        <p:txBody>
          <a:bodyPr>
            <a:normAutofit/>
          </a:bodyPr>
          <a:lstStyle/>
          <a:p>
            <a:pPr algn="ctr"/>
            <a:r>
              <a:rPr lang="id-ID" sz="4500"/>
              <a:t>PEMDES ZAMAN JEPANG </a:t>
            </a:r>
          </a:p>
        </p:txBody>
      </p:sp>
      <p:graphicFrame>
        <p:nvGraphicFramePr>
          <p:cNvPr id="8197" name="Content Placeholder 2">
            <a:extLst>
              <a:ext uri="{FF2B5EF4-FFF2-40B4-BE49-F238E27FC236}">
                <a16:creationId xmlns:a16="http://schemas.microsoft.com/office/drawing/2014/main" id="{A10894D6-901D-481A-9FEB-BA912F2641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1015510"/>
              </p:ext>
            </p:extLst>
          </p:nvPr>
        </p:nvGraphicFramePr>
        <p:xfrm>
          <a:off x="628650" y="1828800"/>
          <a:ext cx="78867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240022" y="365760"/>
            <a:ext cx="7025402" cy="1188720"/>
          </a:xfrm>
        </p:spPr>
        <p:txBody>
          <a:bodyPr>
            <a:normAutofit/>
          </a:bodyPr>
          <a:lstStyle/>
          <a:p>
            <a:r>
              <a:rPr lang="id-ID"/>
              <a:t>PEMDES ZAMAN REPUBLIK</a:t>
            </a:r>
          </a:p>
        </p:txBody>
      </p:sp>
      <p:sp>
        <p:nvSpPr>
          <p:cNvPr id="9221" name="Freeform: Shape 71">
            <a:extLst>
              <a:ext uri="{FF2B5EF4-FFF2-40B4-BE49-F238E27FC236}">
                <a16:creationId xmlns:a16="http://schemas.microsoft.com/office/drawing/2014/main" id="{7CB4857B-ED7C-444D-9F04-2F885114A1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323075" cy="1558212"/>
          </a:xfrm>
          <a:custGeom>
            <a:avLst/>
            <a:gdLst>
              <a:gd name="connsiteX0" fmla="*/ 0 w 1764099"/>
              <a:gd name="connsiteY0" fmla="*/ 0 h 1558212"/>
              <a:gd name="connsiteX1" fmla="*/ 1764099 w 1764099"/>
              <a:gd name="connsiteY1" fmla="*/ 0 h 1558212"/>
              <a:gd name="connsiteX2" fmla="*/ 1042087 w 1764099"/>
              <a:gd name="connsiteY2" fmla="*/ 1558212 h 1558212"/>
              <a:gd name="connsiteX3" fmla="*/ 0 w 1764099"/>
              <a:gd name="connsiteY3" fmla="*/ 1558212 h 1558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4099" h="1558212">
                <a:moveTo>
                  <a:pt x="0" y="0"/>
                </a:moveTo>
                <a:lnTo>
                  <a:pt x="1764099" y="0"/>
                </a:lnTo>
                <a:lnTo>
                  <a:pt x="1042087" y="1558212"/>
                </a:lnTo>
                <a:lnTo>
                  <a:pt x="0" y="155821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22" name="Freeform: Shape 73">
            <a:extLst>
              <a:ext uri="{FF2B5EF4-FFF2-40B4-BE49-F238E27FC236}">
                <a16:creationId xmlns:a16="http://schemas.microsoft.com/office/drawing/2014/main" id="{D18046FB-44EA-4FD8-A585-EA09A319B2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0"/>
            <a:ext cx="9144000" cy="5166360"/>
          </a:xfrm>
          <a:custGeom>
            <a:avLst/>
            <a:gdLst>
              <a:gd name="connsiteX0" fmla="*/ 0 w 12191999"/>
              <a:gd name="connsiteY0" fmla="*/ 0 h 5166360"/>
              <a:gd name="connsiteX1" fmla="*/ 1822388 w 12191999"/>
              <a:gd name="connsiteY1" fmla="*/ 0 h 5166360"/>
              <a:gd name="connsiteX2" fmla="*/ 6468290 w 12191999"/>
              <a:gd name="connsiteY2" fmla="*/ 0 h 5166360"/>
              <a:gd name="connsiteX3" fmla="*/ 7796394 w 12191999"/>
              <a:gd name="connsiteY3" fmla="*/ 0 h 5166360"/>
              <a:gd name="connsiteX4" fmla="*/ 8376834 w 12191999"/>
              <a:gd name="connsiteY4" fmla="*/ 0 h 5166360"/>
              <a:gd name="connsiteX5" fmla="*/ 9704938 w 12191999"/>
              <a:gd name="connsiteY5" fmla="*/ 0 h 5166360"/>
              <a:gd name="connsiteX6" fmla="*/ 9704938 w 12191999"/>
              <a:gd name="connsiteY6" fmla="*/ 2 h 5166360"/>
              <a:gd name="connsiteX7" fmla="*/ 10283456 w 12191999"/>
              <a:gd name="connsiteY7" fmla="*/ 2 h 5166360"/>
              <a:gd name="connsiteX8" fmla="*/ 10863897 w 12191999"/>
              <a:gd name="connsiteY8" fmla="*/ 2 h 5166360"/>
              <a:gd name="connsiteX9" fmla="*/ 12191999 w 12191999"/>
              <a:gd name="connsiteY9" fmla="*/ 2 h 5166360"/>
              <a:gd name="connsiteX10" fmla="*/ 12191999 w 12191999"/>
              <a:gd name="connsiteY10" fmla="*/ 5166360 h 5166360"/>
              <a:gd name="connsiteX11" fmla="*/ 0 w 12191999"/>
              <a:gd name="connsiteY11" fmla="*/ 5166360 h 5166360"/>
              <a:gd name="connsiteX12" fmla="*/ 0 w 12191999"/>
              <a:gd name="connsiteY12" fmla="*/ 2604436 h 5166360"/>
              <a:gd name="connsiteX13" fmla="*/ 862341 w 12191999"/>
              <a:gd name="connsiteY13" fmla="*/ 743371 h 5166360"/>
              <a:gd name="connsiteX14" fmla="*/ 0 w 12191999"/>
              <a:gd name="connsiteY14" fmla="*/ 743371 h 5166360"/>
              <a:gd name="connsiteX15" fmla="*/ 0 w 12191999"/>
              <a:gd name="connsiteY15" fmla="*/ 742508 h 5166360"/>
              <a:gd name="connsiteX16" fmla="*/ 92826 w 12191999"/>
              <a:gd name="connsiteY16" fmla="*/ 742508 h 5166360"/>
              <a:gd name="connsiteX17" fmla="*/ 406486 w 12191999"/>
              <a:gd name="connsiteY17" fmla="*/ 742508 h 5166360"/>
              <a:gd name="connsiteX18" fmla="*/ 406486 w 12191999"/>
              <a:gd name="connsiteY18" fmla="*/ 742507 h 5166360"/>
              <a:gd name="connsiteX19" fmla="*/ 862741 w 12191999"/>
              <a:gd name="connsiteY19" fmla="*/ 742507 h 5166360"/>
              <a:gd name="connsiteX20" fmla="*/ 1206388 w 12191999"/>
              <a:gd name="connsiteY20" fmla="*/ 864 h 5166360"/>
              <a:gd name="connsiteX21" fmla="*/ 748500 w 12191999"/>
              <a:gd name="connsiteY21" fmla="*/ 864 h 5166360"/>
              <a:gd name="connsiteX22" fmla="*/ 0 w 12191999"/>
              <a:gd name="connsiteY22" fmla="*/ 864 h 5166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12191999" h="5166360">
                <a:moveTo>
                  <a:pt x="0" y="0"/>
                </a:moveTo>
                <a:lnTo>
                  <a:pt x="1822388" y="0"/>
                </a:lnTo>
                <a:lnTo>
                  <a:pt x="6468290" y="0"/>
                </a:lnTo>
                <a:lnTo>
                  <a:pt x="7796394" y="0"/>
                </a:lnTo>
                <a:lnTo>
                  <a:pt x="8376834" y="0"/>
                </a:lnTo>
                <a:lnTo>
                  <a:pt x="9704938" y="0"/>
                </a:lnTo>
                <a:lnTo>
                  <a:pt x="9704938" y="2"/>
                </a:lnTo>
                <a:lnTo>
                  <a:pt x="10283456" y="2"/>
                </a:lnTo>
                <a:lnTo>
                  <a:pt x="10863897" y="2"/>
                </a:lnTo>
                <a:lnTo>
                  <a:pt x="12191999" y="2"/>
                </a:lnTo>
                <a:lnTo>
                  <a:pt x="12191999" y="5166360"/>
                </a:lnTo>
                <a:lnTo>
                  <a:pt x="0" y="5166360"/>
                </a:lnTo>
                <a:lnTo>
                  <a:pt x="0" y="2604436"/>
                </a:lnTo>
                <a:lnTo>
                  <a:pt x="862341" y="743371"/>
                </a:lnTo>
                <a:lnTo>
                  <a:pt x="0" y="743371"/>
                </a:lnTo>
                <a:lnTo>
                  <a:pt x="0" y="742508"/>
                </a:lnTo>
                <a:lnTo>
                  <a:pt x="92826" y="742508"/>
                </a:lnTo>
                <a:lnTo>
                  <a:pt x="406486" y="742508"/>
                </a:lnTo>
                <a:lnTo>
                  <a:pt x="406486" y="742507"/>
                </a:lnTo>
                <a:lnTo>
                  <a:pt x="862741" y="742507"/>
                </a:lnTo>
                <a:lnTo>
                  <a:pt x="1206388" y="864"/>
                </a:lnTo>
                <a:lnTo>
                  <a:pt x="748500" y="864"/>
                </a:lnTo>
                <a:lnTo>
                  <a:pt x="0" y="864"/>
                </a:lnTo>
                <a:close/>
              </a:path>
            </a:pathLst>
          </a:custGeom>
          <a:solidFill>
            <a:srgbClr val="A6A6A6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23" name="Freeform: Shape 75">
            <a:extLst>
              <a:ext uri="{FF2B5EF4-FFF2-40B4-BE49-F238E27FC236}">
                <a16:creationId xmlns:a16="http://schemas.microsoft.com/office/drawing/2014/main" id="{479F5F2B-8B58-4140-AE6A-51F6C67B18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691641"/>
            <a:ext cx="728740" cy="2096979"/>
          </a:xfrm>
          <a:custGeom>
            <a:avLst/>
            <a:gdLst>
              <a:gd name="connsiteX0" fmla="*/ 0 w 971654"/>
              <a:gd name="connsiteY0" fmla="*/ 0 h 2096979"/>
              <a:gd name="connsiteX1" fmla="*/ 971654 w 971654"/>
              <a:gd name="connsiteY1" fmla="*/ 0 h 2096979"/>
              <a:gd name="connsiteX2" fmla="*/ 0 w 971654"/>
              <a:gd name="connsiteY2" fmla="*/ 2096979 h 20969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71654" h="2096979">
                <a:moveTo>
                  <a:pt x="0" y="0"/>
                </a:moveTo>
                <a:lnTo>
                  <a:pt x="971654" y="0"/>
                </a:lnTo>
                <a:lnTo>
                  <a:pt x="0" y="2096979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240022" y="2176272"/>
            <a:ext cx="7025403" cy="4041648"/>
          </a:xfrm>
        </p:spPr>
        <p:txBody>
          <a:bodyPr anchor="t">
            <a:normAutofit/>
          </a:bodyPr>
          <a:lstStyle/>
          <a:p>
            <a:r>
              <a:rPr lang="id-ID" sz="2400" dirty="0"/>
              <a:t>Dijadikan Daerah Otonom Tingkat III tapi batal (1945-1966)</a:t>
            </a:r>
          </a:p>
          <a:p>
            <a:r>
              <a:rPr lang="id-ID" sz="2400" dirty="0"/>
              <a:t>Dijadikan </a:t>
            </a:r>
            <a:r>
              <a:rPr lang="en-US" sz="2400" dirty="0"/>
              <a:t>badan </a:t>
            </a:r>
            <a:r>
              <a:rPr lang="en-US" sz="2400" dirty="0" err="1"/>
              <a:t>hukum</a:t>
            </a:r>
            <a:r>
              <a:rPr lang="en-US" sz="2400" dirty="0"/>
              <a:t> ala </a:t>
            </a:r>
            <a:r>
              <a:rPr lang="en-US" sz="2400" dirty="0" err="1"/>
              <a:t>ku</a:t>
            </a:r>
            <a:r>
              <a:rPr lang="en-US" sz="2400" dirty="0"/>
              <a:t> zaman </a:t>
            </a:r>
            <a:r>
              <a:rPr lang="en-US" sz="2400" dirty="0" err="1"/>
              <a:t>Jepang</a:t>
            </a:r>
            <a:r>
              <a:rPr lang="en-US" sz="2400" dirty="0"/>
              <a:t> di </a:t>
            </a:r>
            <a:r>
              <a:rPr lang="en-US" sz="2400" dirty="0" err="1"/>
              <a:t>bawah</a:t>
            </a:r>
            <a:r>
              <a:rPr lang="en-US" sz="2400" dirty="0"/>
              <a:t> </a:t>
            </a:r>
            <a:r>
              <a:rPr lang="id-ID" sz="2400" dirty="0"/>
              <a:t>kecamatan (1980-</a:t>
            </a:r>
            <a:r>
              <a:rPr lang="en-US" sz="2400" dirty="0" err="1"/>
              <a:t>sekarang</a:t>
            </a:r>
            <a:r>
              <a:rPr lang="id-ID" sz="2400" dirty="0"/>
              <a:t>)</a:t>
            </a:r>
          </a:p>
          <a:p>
            <a:pPr lvl="1"/>
            <a:r>
              <a:rPr lang="en-US" sz="2400" dirty="0" err="1"/>
              <a:t>Agen</a:t>
            </a:r>
            <a:r>
              <a:rPr lang="en-US" sz="2400" dirty="0"/>
              <a:t> Pusat </a:t>
            </a:r>
            <a:r>
              <a:rPr lang="en-US" sz="2400" dirty="0" err="1"/>
              <a:t>utk</a:t>
            </a:r>
            <a:r>
              <a:rPr lang="en-US" sz="2400" dirty="0"/>
              <a:t> </a:t>
            </a:r>
            <a:r>
              <a:rPr lang="en-US" sz="2400" dirty="0" err="1"/>
              <a:t>menyukseskan</a:t>
            </a:r>
            <a:r>
              <a:rPr lang="en-US" sz="2400" dirty="0"/>
              <a:t> </a:t>
            </a:r>
            <a:r>
              <a:rPr lang="en-US" sz="2400" dirty="0" err="1"/>
              <a:t>kebijakan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dan </a:t>
            </a:r>
            <a:r>
              <a:rPr lang="en-US" sz="2400" dirty="0" err="1"/>
              <a:t>ekonominya</a:t>
            </a:r>
            <a:r>
              <a:rPr lang="en-US" sz="2400" dirty="0"/>
              <a:t> </a:t>
            </a:r>
          </a:p>
          <a:p>
            <a:pPr lvl="1"/>
            <a:r>
              <a:rPr lang="en-US" sz="2400" dirty="0" err="1"/>
              <a:t>Metode</a:t>
            </a:r>
            <a:r>
              <a:rPr lang="en-US" sz="2400" dirty="0"/>
              <a:t>: </a:t>
            </a:r>
            <a:r>
              <a:rPr lang="en-US" sz="2400" dirty="0" err="1"/>
              <a:t>mobilisasi</a:t>
            </a:r>
            <a:r>
              <a:rPr lang="en-US" sz="2400" dirty="0"/>
              <a:t> dan </a:t>
            </a:r>
            <a:r>
              <a:rPr lang="en-US" sz="2400" dirty="0" err="1"/>
              <a:t>kontrol</a:t>
            </a:r>
            <a:r>
              <a:rPr lang="en-US" sz="2400" dirty="0"/>
              <a:t> </a:t>
            </a:r>
            <a:r>
              <a:rPr lang="en-US" sz="2400" dirty="0" err="1"/>
              <a:t>kpd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desa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Pemdes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state corporatism dan LKD </a:t>
            </a:r>
            <a:r>
              <a:rPr lang="en-US" sz="2400" dirty="0" err="1"/>
              <a:t>sbg</a:t>
            </a:r>
            <a:r>
              <a:rPr lang="en-US" sz="2400" dirty="0"/>
              <a:t> sub state corporatism</a:t>
            </a:r>
            <a:endParaRPr lang="id-ID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770" y="1209086"/>
            <a:ext cx="2907636" cy="4064925"/>
          </a:xfrm>
        </p:spPr>
        <p:txBody>
          <a:bodyPr anchor="ctr">
            <a:normAutofit/>
          </a:bodyPr>
          <a:lstStyle/>
          <a:p>
            <a:pPr>
              <a:defRPr/>
            </a:pPr>
            <a:r>
              <a:rPr lang="en-US" sz="4100" dirty="0"/>
              <a:t>POLITIK </a:t>
            </a:r>
            <a:r>
              <a:rPr lang="id-ID" sz="4100" dirty="0"/>
              <a:t>HUKUM</a:t>
            </a:r>
            <a:r>
              <a:rPr lang="en-US" sz="4100" dirty="0"/>
              <a:t> DESA</a:t>
            </a:r>
            <a:endParaRPr lang="id-ID" sz="4100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7FA8218B-FAD6-44E8-AC8D-8B623FABF6B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2993469"/>
              </p:ext>
            </p:extLst>
          </p:nvPr>
        </p:nvGraphicFramePr>
        <p:xfrm>
          <a:off x="4210812" y="457200"/>
          <a:ext cx="4588002" cy="5696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2133600" y="1685925"/>
            <a:ext cx="800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1000">
                <a:latin typeface="Arial" charset="0"/>
                <a:cs typeface="Times New Roman" pitchFamily="18" charset="0"/>
              </a:rPr>
              <a:t>Presiden</a:t>
            </a:r>
            <a:endParaRPr lang="en-US" altLang="id-ID" sz="900">
              <a:latin typeface="Arial" charset="0"/>
            </a:endParaRPr>
          </a:p>
          <a:p>
            <a:r>
              <a:rPr lang="en-US" altLang="id-ID" sz="1000">
                <a:latin typeface="Arial" charset="0"/>
                <a:cs typeface="Times New Roman" pitchFamily="18" charset="0"/>
              </a:rPr>
              <a:t>DPR</a:t>
            </a:r>
            <a:endParaRPr lang="en-US" altLang="id-ID">
              <a:latin typeface="Arial" charset="0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2857500" y="3438525"/>
            <a:ext cx="800100" cy="5715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endParaRPr lang="en-US" altLang="id-ID" sz="800">
              <a:latin typeface="Arial" charset="0"/>
              <a:cs typeface="Times New Roman" pitchFamily="18" charset="0"/>
            </a:endParaRPr>
          </a:p>
          <a:p>
            <a:r>
              <a:rPr lang="en-US" altLang="id-ID" sz="800">
                <a:latin typeface="Arial" charset="0"/>
                <a:cs typeface="Times New Roman" pitchFamily="18" charset="0"/>
              </a:rPr>
              <a:t>Gubernur</a:t>
            </a:r>
            <a:endParaRPr lang="en-US" altLang="id-ID" sz="900">
              <a:latin typeface="Arial" charset="0"/>
            </a:endParaRPr>
          </a:p>
          <a:p>
            <a:r>
              <a:rPr lang="en-US" altLang="id-ID" sz="800">
                <a:latin typeface="Arial" charset="0"/>
                <a:cs typeface="Times New Roman" pitchFamily="18" charset="0"/>
              </a:rPr>
              <a:t>(KDH)</a:t>
            </a:r>
            <a:endParaRPr lang="en-US" altLang="id-ID" sz="900">
              <a:latin typeface="Arial" charset="0"/>
            </a:endParaRPr>
          </a:p>
          <a:p>
            <a:r>
              <a:rPr lang="en-US" altLang="id-ID" sz="800">
                <a:latin typeface="Arial" charset="0"/>
                <a:cs typeface="Times New Roman" pitchFamily="18" charset="0"/>
              </a:rPr>
              <a:t>DPRD</a:t>
            </a:r>
            <a:endParaRPr lang="en-US" altLang="id-ID">
              <a:latin typeface="Arial" charset="0"/>
            </a:endParaRPr>
          </a:p>
        </p:txBody>
      </p:sp>
      <p:sp>
        <p:nvSpPr>
          <p:cNvPr id="38916" name="Text Box 4"/>
          <p:cNvSpPr txBox="1">
            <a:spLocks noChangeArrowheads="1"/>
          </p:cNvSpPr>
          <p:nvPr/>
        </p:nvSpPr>
        <p:spPr bwMode="auto">
          <a:xfrm>
            <a:off x="2819400" y="4352925"/>
            <a:ext cx="800100" cy="685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800">
                <a:latin typeface="Arial" charset="0"/>
                <a:cs typeface="Times New Roman" pitchFamily="18" charset="0"/>
              </a:rPr>
              <a:t>Bup/Wali</a:t>
            </a:r>
            <a:endParaRPr lang="en-US" altLang="id-ID" sz="900">
              <a:latin typeface="Arial" charset="0"/>
            </a:endParaRPr>
          </a:p>
          <a:p>
            <a:r>
              <a:rPr lang="en-US" altLang="id-ID" sz="800">
                <a:latin typeface="Arial" charset="0"/>
                <a:cs typeface="Times New Roman" pitchFamily="18" charset="0"/>
              </a:rPr>
              <a:t>(KDH)</a:t>
            </a:r>
            <a:endParaRPr lang="en-US" altLang="id-ID" sz="900">
              <a:latin typeface="Arial" charset="0"/>
            </a:endParaRPr>
          </a:p>
          <a:p>
            <a:r>
              <a:rPr lang="en-US" altLang="id-ID" sz="800">
                <a:latin typeface="Arial" charset="0"/>
                <a:cs typeface="Times New Roman" pitchFamily="18" charset="0"/>
              </a:rPr>
              <a:t>DPRD</a:t>
            </a:r>
            <a:endParaRPr lang="en-US" altLang="id-ID" sz="900">
              <a:latin typeface="Arial" charset="0"/>
            </a:endParaRPr>
          </a:p>
          <a:p>
            <a:pPr algn="l"/>
            <a:endParaRPr lang="en-US" altLang="id-ID">
              <a:latin typeface="Arial" charset="0"/>
            </a:endParaRPr>
          </a:p>
        </p:txBody>
      </p:sp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2819400" y="5572125"/>
            <a:ext cx="8001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900">
                <a:latin typeface="Arial" charset="0"/>
                <a:cs typeface="Times New Roman" pitchFamily="18" charset="0"/>
              </a:rPr>
              <a:t>Kades</a:t>
            </a:r>
            <a:endParaRPr lang="en-US" altLang="id-ID" sz="900">
              <a:latin typeface="Arial" charset="0"/>
            </a:endParaRPr>
          </a:p>
          <a:p>
            <a:r>
              <a:rPr lang="en-US" altLang="id-ID" sz="900">
                <a:latin typeface="Arial" charset="0"/>
                <a:cs typeface="Times New Roman" pitchFamily="18" charset="0"/>
              </a:rPr>
              <a:t>BPD</a:t>
            </a:r>
            <a:endParaRPr lang="en-US" altLang="id-ID">
              <a:latin typeface="Arial" charset="0"/>
            </a:endParaRPr>
          </a:p>
        </p:txBody>
      </p:sp>
      <p:sp>
        <p:nvSpPr>
          <p:cNvPr id="38918" name="Text Box 6"/>
          <p:cNvSpPr txBox="1">
            <a:spLocks noChangeArrowheads="1"/>
          </p:cNvSpPr>
          <p:nvPr/>
        </p:nvSpPr>
        <p:spPr bwMode="auto">
          <a:xfrm>
            <a:off x="4000500" y="2259013"/>
            <a:ext cx="10287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d-ID" sz="900" dirty="0" err="1">
                <a:latin typeface="Arial" charset="0"/>
                <a:cs typeface="Times New Roman" pitchFamily="18" charset="0"/>
              </a:rPr>
              <a:t>Kemendagri</a:t>
            </a:r>
            <a:endParaRPr lang="en-US" altLang="id-ID" dirty="0">
              <a:latin typeface="Arial" charset="0"/>
            </a:endParaRPr>
          </a:p>
        </p:txBody>
      </p:sp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6248400" y="2144713"/>
            <a:ext cx="11430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d-ID" sz="900" dirty="0" err="1">
                <a:latin typeface="Arial" charset="0"/>
                <a:cs typeface="Times New Roman" pitchFamily="18" charset="0"/>
              </a:rPr>
              <a:t>Kementerian</a:t>
            </a:r>
            <a:r>
              <a:rPr lang="en-US" altLang="id-ID" sz="900" dirty="0">
                <a:latin typeface="Arial" charset="0"/>
                <a:cs typeface="Times New Roman" pitchFamily="18" charset="0"/>
              </a:rPr>
              <a:t> </a:t>
            </a:r>
            <a:r>
              <a:rPr lang="id-ID" altLang="id-ID" sz="900" dirty="0">
                <a:latin typeface="Arial" charset="0"/>
                <a:cs typeface="Times New Roman" pitchFamily="18" charset="0"/>
              </a:rPr>
              <a:t>6 </a:t>
            </a:r>
            <a:r>
              <a:rPr lang="en-US" altLang="id-ID" sz="900" dirty="0" err="1">
                <a:latin typeface="Arial" charset="0"/>
                <a:cs typeface="Times New Roman" pitchFamily="18" charset="0"/>
              </a:rPr>
              <a:t>Urusan</a:t>
            </a:r>
            <a:r>
              <a:rPr lang="id-ID" altLang="id-ID" sz="900" dirty="0">
                <a:latin typeface="Arial" charset="0"/>
                <a:cs typeface="Times New Roman" pitchFamily="18" charset="0"/>
              </a:rPr>
              <a:t>  </a:t>
            </a:r>
            <a:endParaRPr lang="en-US" altLang="id-ID" sz="900" dirty="0">
              <a:latin typeface="Arial" charset="0"/>
            </a:endParaRPr>
          </a:p>
          <a:p>
            <a:r>
              <a:rPr lang="id-ID" altLang="id-ID" sz="900" dirty="0">
                <a:latin typeface="Arial" charset="0"/>
                <a:cs typeface="Times New Roman" pitchFamily="18" charset="0"/>
              </a:rPr>
              <a:t> </a:t>
            </a:r>
            <a:endParaRPr lang="id-ID" altLang="id-ID" dirty="0">
              <a:latin typeface="Arial" charset="0"/>
            </a:endParaRP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3962400" y="3186112"/>
            <a:ext cx="1028700" cy="471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endParaRPr lang="en-US" altLang="id-ID" sz="900" dirty="0">
              <a:latin typeface="Arial" charset="0"/>
              <a:cs typeface="Times New Roman" pitchFamily="18" charset="0"/>
            </a:endParaRPr>
          </a:p>
          <a:p>
            <a:pPr algn="ctr"/>
            <a:r>
              <a:rPr lang="en-US" altLang="id-ID" sz="900" dirty="0" err="1">
                <a:latin typeface="Arial" charset="0"/>
                <a:cs typeface="Times New Roman" pitchFamily="18" charset="0"/>
              </a:rPr>
              <a:t>Wakil</a:t>
            </a:r>
            <a:endParaRPr lang="en-US" altLang="id-ID" sz="900" dirty="0">
              <a:latin typeface="Arial" charset="0"/>
            </a:endParaRPr>
          </a:p>
          <a:p>
            <a:pPr algn="ctr"/>
            <a:r>
              <a:rPr lang="en-US" altLang="id-ID" sz="900" dirty="0" err="1">
                <a:latin typeface="Arial" charset="0"/>
                <a:cs typeface="Times New Roman" pitchFamily="18" charset="0"/>
              </a:rPr>
              <a:t>Pemerintah</a:t>
            </a:r>
            <a:endParaRPr lang="en-US" altLang="id-ID" dirty="0">
              <a:latin typeface="Arial" charset="0"/>
            </a:endParaRP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5638800" y="3971925"/>
            <a:ext cx="1295400" cy="3048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1000">
                <a:latin typeface="Arial" charset="0"/>
                <a:cs typeface="Times New Roman" pitchFamily="18" charset="0"/>
              </a:rPr>
              <a:t>Perangkat Daerah</a:t>
            </a:r>
            <a:endParaRPr lang="en-US" altLang="id-ID">
              <a:latin typeface="Arial" charset="0"/>
            </a:endParaRPr>
          </a:p>
        </p:txBody>
      </p:sp>
      <p:sp>
        <p:nvSpPr>
          <p:cNvPr id="38922" name="Line 10"/>
          <p:cNvSpPr>
            <a:spLocks noChangeShapeType="1"/>
          </p:cNvSpPr>
          <p:nvPr/>
        </p:nvSpPr>
        <p:spPr bwMode="auto">
          <a:xfrm flipV="1">
            <a:off x="2971800" y="1914525"/>
            <a:ext cx="5029200" cy="6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23" name="Line 11"/>
          <p:cNvSpPr>
            <a:spLocks noChangeShapeType="1"/>
          </p:cNvSpPr>
          <p:nvPr/>
        </p:nvSpPr>
        <p:spPr bwMode="auto">
          <a:xfrm>
            <a:off x="7086600" y="19208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24" name="Line 12"/>
          <p:cNvSpPr>
            <a:spLocks noChangeShapeType="1"/>
          </p:cNvSpPr>
          <p:nvPr/>
        </p:nvSpPr>
        <p:spPr bwMode="auto">
          <a:xfrm>
            <a:off x="8001000" y="19208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25" name="Line 13"/>
          <p:cNvSpPr>
            <a:spLocks noChangeShapeType="1"/>
          </p:cNvSpPr>
          <p:nvPr/>
        </p:nvSpPr>
        <p:spPr bwMode="auto">
          <a:xfrm>
            <a:off x="4572000" y="1920875"/>
            <a:ext cx="0" cy="3429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26" name="Line 14"/>
          <p:cNvSpPr>
            <a:spLocks noChangeShapeType="1"/>
          </p:cNvSpPr>
          <p:nvPr/>
        </p:nvSpPr>
        <p:spPr bwMode="auto">
          <a:xfrm>
            <a:off x="4572000" y="2493963"/>
            <a:ext cx="0" cy="9144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27" name="Line 15"/>
          <p:cNvSpPr>
            <a:spLocks noChangeShapeType="1"/>
          </p:cNvSpPr>
          <p:nvPr/>
        </p:nvSpPr>
        <p:spPr bwMode="auto">
          <a:xfrm>
            <a:off x="4572000" y="2871788"/>
            <a:ext cx="25146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28" name="Line 16"/>
          <p:cNvSpPr>
            <a:spLocks noChangeShapeType="1"/>
          </p:cNvSpPr>
          <p:nvPr/>
        </p:nvSpPr>
        <p:spPr bwMode="auto">
          <a:xfrm>
            <a:off x="7086600" y="261937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29" name="Line 17"/>
          <p:cNvSpPr>
            <a:spLocks noChangeShapeType="1"/>
          </p:cNvSpPr>
          <p:nvPr/>
        </p:nvSpPr>
        <p:spPr bwMode="auto">
          <a:xfrm flipV="1">
            <a:off x="6858000" y="2871788"/>
            <a:ext cx="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0" name="Line 18"/>
          <p:cNvSpPr>
            <a:spLocks noChangeShapeType="1"/>
          </p:cNvSpPr>
          <p:nvPr/>
        </p:nvSpPr>
        <p:spPr bwMode="auto">
          <a:xfrm>
            <a:off x="3657600" y="3792538"/>
            <a:ext cx="2971800" cy="1746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5" name="Line 23"/>
          <p:cNvSpPr>
            <a:spLocks noChangeShapeType="1"/>
          </p:cNvSpPr>
          <p:nvPr/>
        </p:nvSpPr>
        <p:spPr bwMode="auto">
          <a:xfrm>
            <a:off x="6629399" y="3803650"/>
            <a:ext cx="1" cy="16033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6" name="Line 24"/>
          <p:cNvSpPr>
            <a:spLocks noChangeShapeType="1"/>
          </p:cNvSpPr>
          <p:nvPr/>
        </p:nvSpPr>
        <p:spPr bwMode="auto">
          <a:xfrm>
            <a:off x="3657600" y="4657725"/>
            <a:ext cx="30861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7" name="Line 25"/>
          <p:cNvSpPr>
            <a:spLocks noChangeShapeType="1"/>
          </p:cNvSpPr>
          <p:nvPr/>
        </p:nvSpPr>
        <p:spPr bwMode="auto">
          <a:xfrm>
            <a:off x="6781800" y="465772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38" name="Line 26"/>
          <p:cNvSpPr>
            <a:spLocks noChangeShapeType="1"/>
          </p:cNvSpPr>
          <p:nvPr/>
        </p:nvSpPr>
        <p:spPr bwMode="auto">
          <a:xfrm>
            <a:off x="3657600" y="6029323"/>
            <a:ext cx="419097" cy="279403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solid"/>
            <a:round/>
            <a:headEnd type="arrow" w="med" len="med"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/>
          <a:lstStyle/>
          <a:p>
            <a:endParaRPr lang="id-ID"/>
          </a:p>
        </p:txBody>
      </p:sp>
      <p:sp>
        <p:nvSpPr>
          <p:cNvPr id="38939" name="Text Box 27"/>
          <p:cNvSpPr txBox="1">
            <a:spLocks noChangeArrowheads="1"/>
          </p:cNvSpPr>
          <p:nvPr/>
        </p:nvSpPr>
        <p:spPr bwMode="auto">
          <a:xfrm>
            <a:off x="5715000" y="4886325"/>
            <a:ext cx="12573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1000">
                <a:latin typeface="Arial" charset="0"/>
                <a:cs typeface="Times New Roman" pitchFamily="18" charset="0"/>
              </a:rPr>
              <a:t>Perangkat Daerah</a:t>
            </a:r>
            <a:endParaRPr lang="en-US" altLang="id-ID">
              <a:latin typeface="Arial" charset="0"/>
            </a:endParaRPr>
          </a:p>
        </p:txBody>
      </p: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3543300" y="6385414"/>
            <a:ext cx="1943100" cy="288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d-ID" sz="1000" dirty="0" err="1">
                <a:latin typeface="Arial" charset="0"/>
                <a:cs typeface="Times New Roman" pitchFamily="18" charset="0"/>
              </a:rPr>
              <a:t>Pemerintahan</a:t>
            </a:r>
            <a:r>
              <a:rPr lang="en-US" altLang="id-ID" sz="1000" dirty="0">
                <a:latin typeface="Arial" charset="0"/>
                <a:cs typeface="Times New Roman" pitchFamily="18" charset="0"/>
              </a:rPr>
              <a:t> </a:t>
            </a:r>
            <a:r>
              <a:rPr lang="en-US" altLang="id-ID" sz="1000" dirty="0" err="1">
                <a:latin typeface="Arial" charset="0"/>
                <a:cs typeface="Times New Roman" pitchFamily="18" charset="0"/>
              </a:rPr>
              <a:t>Semu</a:t>
            </a:r>
            <a:endParaRPr lang="en-US" altLang="id-ID" dirty="0">
              <a:latin typeface="Arial" charset="0"/>
            </a:endParaRPr>
          </a:p>
        </p:txBody>
      </p:sp>
      <p:sp>
        <p:nvSpPr>
          <p:cNvPr id="38941" name="Text Box 29"/>
          <p:cNvSpPr txBox="1">
            <a:spLocks noChangeArrowheads="1"/>
          </p:cNvSpPr>
          <p:nvPr/>
        </p:nvSpPr>
        <p:spPr bwMode="auto">
          <a:xfrm>
            <a:off x="7010400" y="3971925"/>
            <a:ext cx="6858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1000">
                <a:latin typeface="Arial" charset="0"/>
                <a:cs typeface="Times New Roman" pitchFamily="18" charset="0"/>
              </a:rPr>
              <a:t>Ins. Ver</a:t>
            </a:r>
            <a:endParaRPr lang="en-US" altLang="id-ID">
              <a:latin typeface="Arial" charset="0"/>
            </a:endParaRPr>
          </a:p>
        </p:txBody>
      </p:sp>
      <p:sp>
        <p:nvSpPr>
          <p:cNvPr id="38942" name="Text Box 30"/>
          <p:cNvSpPr txBox="1">
            <a:spLocks noChangeArrowheads="1"/>
          </p:cNvSpPr>
          <p:nvPr/>
        </p:nvSpPr>
        <p:spPr bwMode="auto">
          <a:xfrm>
            <a:off x="7086600" y="4962525"/>
            <a:ext cx="6858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1000">
                <a:latin typeface="Arial" charset="0"/>
                <a:cs typeface="Times New Roman" pitchFamily="18" charset="0"/>
              </a:rPr>
              <a:t>Ins. Ver </a:t>
            </a:r>
            <a:endParaRPr lang="en-US" altLang="id-ID">
              <a:latin typeface="Arial" charset="0"/>
            </a:endParaRPr>
          </a:p>
        </p:txBody>
      </p:sp>
      <p:sp>
        <p:nvSpPr>
          <p:cNvPr id="38943" name="Line 31"/>
          <p:cNvSpPr>
            <a:spLocks noChangeShapeType="1"/>
          </p:cNvSpPr>
          <p:nvPr/>
        </p:nvSpPr>
        <p:spPr bwMode="auto">
          <a:xfrm>
            <a:off x="7315200" y="2600325"/>
            <a:ext cx="0" cy="1371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4" name="Line 32"/>
          <p:cNvSpPr>
            <a:spLocks noChangeShapeType="1"/>
          </p:cNvSpPr>
          <p:nvPr/>
        </p:nvSpPr>
        <p:spPr bwMode="auto">
          <a:xfrm>
            <a:off x="8077200" y="2654300"/>
            <a:ext cx="0" cy="12573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5" name="Line 33"/>
          <p:cNvSpPr>
            <a:spLocks noChangeShapeType="1"/>
          </p:cNvSpPr>
          <p:nvPr/>
        </p:nvSpPr>
        <p:spPr bwMode="auto">
          <a:xfrm>
            <a:off x="7315200" y="4276725"/>
            <a:ext cx="0" cy="685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6" name="Line 34"/>
          <p:cNvSpPr>
            <a:spLocks noChangeShapeType="1"/>
          </p:cNvSpPr>
          <p:nvPr/>
        </p:nvSpPr>
        <p:spPr bwMode="auto">
          <a:xfrm flipV="1">
            <a:off x="4991100" y="3448836"/>
            <a:ext cx="3086100" cy="3976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7" name="Line 35"/>
          <p:cNvSpPr>
            <a:spLocks noChangeShapeType="1"/>
          </p:cNvSpPr>
          <p:nvPr/>
        </p:nvSpPr>
        <p:spPr bwMode="auto">
          <a:xfrm>
            <a:off x="5029200" y="4454525"/>
            <a:ext cx="2286000" cy="41275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8" name="Line 36"/>
          <p:cNvSpPr>
            <a:spLocks noChangeShapeType="1"/>
          </p:cNvSpPr>
          <p:nvPr/>
        </p:nvSpPr>
        <p:spPr bwMode="auto">
          <a:xfrm>
            <a:off x="3200400" y="5038725"/>
            <a:ext cx="0" cy="4572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49" name="Text Box 37"/>
          <p:cNvSpPr txBox="1">
            <a:spLocks noChangeArrowheads="1"/>
          </p:cNvSpPr>
          <p:nvPr/>
        </p:nvSpPr>
        <p:spPr bwMode="auto">
          <a:xfrm>
            <a:off x="4343400" y="5267325"/>
            <a:ext cx="6858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d-ID" sz="900" dirty="0" err="1">
                <a:latin typeface="Arial" charset="0"/>
                <a:cs typeface="Times New Roman" pitchFamily="18" charset="0"/>
              </a:rPr>
              <a:t>Camat</a:t>
            </a:r>
            <a:r>
              <a:rPr lang="en-US" altLang="id-ID" sz="900" dirty="0">
                <a:latin typeface="Arial" charset="0"/>
                <a:cs typeface="Times New Roman" pitchFamily="18" charset="0"/>
              </a:rPr>
              <a:t> </a:t>
            </a:r>
            <a:endParaRPr lang="en-US" altLang="id-ID" dirty="0">
              <a:latin typeface="Arial" charset="0"/>
            </a:endParaRPr>
          </a:p>
        </p:txBody>
      </p:sp>
      <p:sp>
        <p:nvSpPr>
          <p:cNvPr id="38950" name="Text Box 38"/>
          <p:cNvSpPr txBox="1">
            <a:spLocks noChangeArrowheads="1"/>
          </p:cNvSpPr>
          <p:nvPr/>
        </p:nvSpPr>
        <p:spPr bwMode="auto">
          <a:xfrm>
            <a:off x="4343400" y="5724525"/>
            <a:ext cx="685800" cy="2286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d-ID" sz="900" dirty="0" err="1">
                <a:latin typeface="Arial" charset="0"/>
                <a:cs typeface="Times New Roman" pitchFamily="18" charset="0"/>
              </a:rPr>
              <a:t>Lurah</a:t>
            </a:r>
            <a:r>
              <a:rPr lang="en-US" altLang="id-ID" sz="900" dirty="0">
                <a:latin typeface="Arial" charset="0"/>
                <a:cs typeface="Times New Roman" pitchFamily="18" charset="0"/>
              </a:rPr>
              <a:t> </a:t>
            </a:r>
            <a:endParaRPr lang="en-US" altLang="id-ID" dirty="0">
              <a:latin typeface="Arial" charset="0"/>
            </a:endParaRPr>
          </a:p>
        </p:txBody>
      </p:sp>
      <p:sp>
        <p:nvSpPr>
          <p:cNvPr id="38951" name="Line 39"/>
          <p:cNvSpPr>
            <a:spLocks noChangeShapeType="1"/>
          </p:cNvSpPr>
          <p:nvPr/>
        </p:nvSpPr>
        <p:spPr bwMode="auto">
          <a:xfrm>
            <a:off x="3657600" y="4810124"/>
            <a:ext cx="800088" cy="45720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3" name="Line 41"/>
          <p:cNvSpPr>
            <a:spLocks noChangeShapeType="1"/>
          </p:cNvSpPr>
          <p:nvPr/>
        </p:nvSpPr>
        <p:spPr bwMode="auto">
          <a:xfrm>
            <a:off x="4648200" y="5495925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4" name="Line 42"/>
          <p:cNvSpPr>
            <a:spLocks noChangeShapeType="1"/>
          </p:cNvSpPr>
          <p:nvPr/>
        </p:nvSpPr>
        <p:spPr bwMode="auto">
          <a:xfrm flipH="1">
            <a:off x="3657600" y="5495925"/>
            <a:ext cx="1028700" cy="3429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56" name="Rectangle 44"/>
          <p:cNvSpPr>
            <a:spLocks noChangeArrowheads="1"/>
          </p:cNvSpPr>
          <p:nvPr/>
        </p:nvSpPr>
        <p:spPr bwMode="auto">
          <a:xfrm>
            <a:off x="0" y="3032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endParaRPr lang="id-ID" altLang="id-ID">
              <a:latin typeface="Arial" charset="0"/>
            </a:endParaRPr>
          </a:p>
        </p:txBody>
      </p:sp>
      <p:sp>
        <p:nvSpPr>
          <p:cNvPr id="38957" name="Rectangle 45"/>
          <p:cNvSpPr>
            <a:spLocks noChangeArrowheads="1"/>
          </p:cNvSpPr>
          <p:nvPr/>
        </p:nvSpPr>
        <p:spPr bwMode="auto">
          <a:xfrm>
            <a:off x="1143000" y="1368425"/>
            <a:ext cx="825500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3365500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tabLst>
                <a:tab pos="3365500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tabLst>
                <a:tab pos="3365500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tabLst>
                <a:tab pos="3365500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tabLst>
                <a:tab pos="3365500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0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0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0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0" algn="l"/>
              </a:tabLs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br>
              <a:rPr lang="en-US" altLang="id-ID" sz="900">
                <a:latin typeface="Arial" charset="0"/>
              </a:rPr>
            </a:br>
            <a:endParaRPr lang="en-US" altLang="id-ID">
              <a:latin typeface="Arial" charset="0"/>
            </a:endParaRPr>
          </a:p>
          <a:p>
            <a:pPr algn="l"/>
            <a:r>
              <a:rPr lang="id-ID" altLang="id-ID" sz="800">
                <a:latin typeface="Arial" charset="0"/>
                <a:cs typeface="Times New Roman" pitchFamily="18" charset="0"/>
              </a:rPr>
              <a:t>   </a:t>
            </a:r>
            <a:r>
              <a:rPr lang="id-ID" altLang="id-ID" sz="1200">
                <a:latin typeface="Arial" charset="0"/>
                <a:cs typeface="Times New Roman" pitchFamily="18" charset="0"/>
              </a:rPr>
              <a:t>National</a:t>
            </a:r>
            <a:endParaRPr lang="en-US" altLang="id-ID" sz="1200">
              <a:latin typeface="Arial" charset="0"/>
            </a:endParaRPr>
          </a:p>
          <a:p>
            <a:pPr algn="l"/>
            <a:endParaRPr lang="en-US" altLang="id-ID" sz="1200">
              <a:latin typeface="Arial" charset="0"/>
            </a:endParaRPr>
          </a:p>
        </p:txBody>
      </p:sp>
      <p:sp>
        <p:nvSpPr>
          <p:cNvPr id="38958" name="Rectangle 46"/>
          <p:cNvSpPr>
            <a:spLocks noChangeArrowheads="1"/>
          </p:cNvSpPr>
          <p:nvPr/>
        </p:nvSpPr>
        <p:spPr bwMode="auto">
          <a:xfrm>
            <a:off x="0" y="2103438"/>
            <a:ext cx="1841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br>
              <a:rPr lang="en-US" altLang="id-ID" sz="900">
                <a:latin typeface="Arial" charset="0"/>
              </a:rPr>
            </a:br>
            <a:endParaRPr lang="en-US" altLang="id-ID">
              <a:latin typeface="Arial" charset="0"/>
            </a:endParaRPr>
          </a:p>
          <a:p>
            <a:pPr algn="l"/>
            <a:endParaRPr lang="en-US" altLang="id-ID">
              <a:latin typeface="Arial" charset="0"/>
            </a:endParaRPr>
          </a:p>
        </p:txBody>
      </p:sp>
      <p:sp>
        <p:nvSpPr>
          <p:cNvPr id="38959" name="Rectangle 47"/>
          <p:cNvSpPr>
            <a:spLocks noChangeArrowheads="1"/>
          </p:cNvSpPr>
          <p:nvPr/>
        </p:nvSpPr>
        <p:spPr bwMode="auto">
          <a:xfrm>
            <a:off x="1143000" y="3590925"/>
            <a:ext cx="809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r>
              <a:rPr lang="id-ID" altLang="id-ID" sz="800">
                <a:latin typeface="Arial" charset="0"/>
                <a:cs typeface="Times New Roman" pitchFamily="18" charset="0"/>
              </a:rPr>
              <a:t>   </a:t>
            </a:r>
            <a:r>
              <a:rPr lang="id-ID" altLang="id-ID" sz="1200">
                <a:latin typeface="Arial" charset="0"/>
                <a:cs typeface="Times New Roman" pitchFamily="18" charset="0"/>
              </a:rPr>
              <a:t>Provinsi</a:t>
            </a:r>
            <a:endParaRPr lang="en-US" altLang="id-ID" sz="1200">
              <a:latin typeface="Arial" charset="0"/>
            </a:endParaRPr>
          </a:p>
          <a:p>
            <a:pPr algn="l"/>
            <a:endParaRPr lang="en-US" altLang="id-ID" sz="1200">
              <a:latin typeface="Arial" charset="0"/>
            </a:endParaRPr>
          </a:p>
        </p:txBody>
      </p:sp>
      <p:sp>
        <p:nvSpPr>
          <p:cNvPr id="38960" name="Rectangle 48"/>
          <p:cNvSpPr>
            <a:spLocks noChangeArrowheads="1"/>
          </p:cNvSpPr>
          <p:nvPr/>
        </p:nvSpPr>
        <p:spPr bwMode="auto">
          <a:xfrm>
            <a:off x="1219200" y="4124325"/>
            <a:ext cx="809625" cy="96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br>
              <a:rPr lang="en-US" altLang="id-ID" sz="900">
                <a:latin typeface="Arial" charset="0"/>
              </a:rPr>
            </a:br>
            <a:endParaRPr lang="en-US" altLang="id-ID">
              <a:latin typeface="Arial" charset="0"/>
            </a:endParaRPr>
          </a:p>
          <a:p>
            <a:pPr algn="l"/>
            <a:r>
              <a:rPr lang="en-US" altLang="id-ID" sz="1200">
                <a:latin typeface="Arial" charset="0"/>
                <a:cs typeface="Times New Roman" pitchFamily="18" charset="0"/>
              </a:rPr>
              <a:t>K</a:t>
            </a:r>
            <a:r>
              <a:rPr lang="id-ID" altLang="id-ID" sz="1200">
                <a:latin typeface="Arial" charset="0"/>
                <a:cs typeface="Times New Roman" pitchFamily="18" charset="0"/>
              </a:rPr>
              <a:t>ab/</a:t>
            </a:r>
            <a:r>
              <a:rPr lang="en-US" altLang="id-ID" sz="1200">
                <a:latin typeface="Arial" charset="0"/>
                <a:cs typeface="Times New Roman" pitchFamily="18" charset="0"/>
              </a:rPr>
              <a:t>K</a:t>
            </a:r>
            <a:r>
              <a:rPr lang="id-ID" altLang="id-ID" sz="1200">
                <a:latin typeface="Arial" charset="0"/>
                <a:cs typeface="Times New Roman" pitchFamily="18" charset="0"/>
              </a:rPr>
              <a:t>ota</a:t>
            </a:r>
            <a:endParaRPr lang="en-US" altLang="id-ID" sz="1200">
              <a:latin typeface="Arial" charset="0"/>
            </a:endParaRPr>
          </a:p>
          <a:p>
            <a:pPr algn="l"/>
            <a:endParaRPr lang="en-US" altLang="id-ID">
              <a:latin typeface="Arial" charset="0"/>
            </a:endParaRPr>
          </a:p>
        </p:txBody>
      </p:sp>
      <p:sp>
        <p:nvSpPr>
          <p:cNvPr id="38961" name="Rectangle 49"/>
          <p:cNvSpPr>
            <a:spLocks noChangeArrowheads="1"/>
          </p:cNvSpPr>
          <p:nvPr/>
        </p:nvSpPr>
        <p:spPr bwMode="auto">
          <a:xfrm>
            <a:off x="0" y="4270375"/>
            <a:ext cx="18415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br>
              <a:rPr lang="en-US" altLang="id-ID" sz="900">
                <a:latin typeface="Arial" charset="0"/>
              </a:rPr>
            </a:br>
            <a:endParaRPr lang="en-US" altLang="id-ID">
              <a:latin typeface="Arial" charset="0"/>
            </a:endParaRPr>
          </a:p>
          <a:p>
            <a:pPr algn="l"/>
            <a:endParaRPr lang="en-US" altLang="id-ID">
              <a:latin typeface="Arial" charset="0"/>
            </a:endParaRPr>
          </a:p>
        </p:txBody>
      </p:sp>
      <p:sp>
        <p:nvSpPr>
          <p:cNvPr id="38962" name="Rectangle 50"/>
          <p:cNvSpPr>
            <a:spLocks noChangeArrowheads="1"/>
          </p:cNvSpPr>
          <p:nvPr/>
        </p:nvSpPr>
        <p:spPr bwMode="auto">
          <a:xfrm>
            <a:off x="990600" y="5343525"/>
            <a:ext cx="842963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048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endParaRPr lang="en-US" altLang="id-ID">
              <a:latin typeface="Arial" charset="0"/>
            </a:endParaRPr>
          </a:p>
          <a:p>
            <a:pPr algn="l"/>
            <a:r>
              <a:rPr lang="en-US" altLang="id-ID" sz="1200">
                <a:latin typeface="Arial" charset="0"/>
              </a:rPr>
              <a:t>Desa</a:t>
            </a:r>
          </a:p>
          <a:p>
            <a:pPr algn="l"/>
            <a:endParaRPr lang="en-US" altLang="id-ID" sz="1200">
              <a:latin typeface="Arial" charset="0"/>
            </a:endParaRPr>
          </a:p>
        </p:txBody>
      </p:sp>
      <p:sp>
        <p:nvSpPr>
          <p:cNvPr id="38963" name="Rectangle 51"/>
          <p:cNvSpPr>
            <a:spLocks noChangeArrowheads="1"/>
          </p:cNvSpPr>
          <p:nvPr/>
        </p:nvSpPr>
        <p:spPr bwMode="auto">
          <a:xfrm>
            <a:off x="0" y="54864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endParaRPr lang="id-ID" altLang="id-ID">
              <a:latin typeface="Arial" charset="0"/>
            </a:endParaRPr>
          </a:p>
        </p:txBody>
      </p:sp>
      <p:sp>
        <p:nvSpPr>
          <p:cNvPr id="38964" name="Line 52"/>
          <p:cNvSpPr>
            <a:spLocks noChangeShapeType="1"/>
          </p:cNvSpPr>
          <p:nvPr/>
        </p:nvSpPr>
        <p:spPr bwMode="auto">
          <a:xfrm>
            <a:off x="3657600" y="3590925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67" name="Line 55"/>
          <p:cNvSpPr>
            <a:spLocks noChangeShapeType="1"/>
          </p:cNvSpPr>
          <p:nvPr/>
        </p:nvSpPr>
        <p:spPr bwMode="auto">
          <a:xfrm>
            <a:off x="3810000" y="3895725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68" name="Line 56"/>
          <p:cNvSpPr>
            <a:spLocks noChangeShapeType="1"/>
          </p:cNvSpPr>
          <p:nvPr/>
        </p:nvSpPr>
        <p:spPr bwMode="auto">
          <a:xfrm>
            <a:off x="3657600" y="38957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69" name="Line 57"/>
          <p:cNvSpPr>
            <a:spLocks noChangeShapeType="1"/>
          </p:cNvSpPr>
          <p:nvPr/>
        </p:nvSpPr>
        <p:spPr bwMode="auto">
          <a:xfrm>
            <a:off x="3657600" y="4581525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38970" name="Text Box 58"/>
          <p:cNvSpPr txBox="1">
            <a:spLocks noChangeArrowheads="1"/>
          </p:cNvSpPr>
          <p:nvPr/>
        </p:nvSpPr>
        <p:spPr bwMode="auto">
          <a:xfrm>
            <a:off x="1042988" y="228600"/>
            <a:ext cx="7304087" cy="66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spcBef>
                <a:spcPct val="10000"/>
              </a:spcBef>
            </a:pPr>
            <a:r>
              <a:rPr lang="en-US" altLang="id-ID" b="1" dirty="0"/>
              <a:t>STRUKTUR PEMERINTAHAN  MENURUT UU 23/2014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id-ID" b="1" dirty="0"/>
              <a:t> </a:t>
            </a:r>
          </a:p>
        </p:txBody>
      </p:sp>
      <p:sp>
        <p:nvSpPr>
          <p:cNvPr id="38971" name="Text Box 59"/>
          <p:cNvSpPr txBox="1">
            <a:spLocks noChangeArrowheads="1"/>
          </p:cNvSpPr>
          <p:nvPr/>
        </p:nvSpPr>
        <p:spPr bwMode="auto">
          <a:xfrm>
            <a:off x="7467600" y="2143125"/>
            <a:ext cx="1219200" cy="4572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altLang="id-ID" sz="900" dirty="0" err="1">
                <a:latin typeface="Arial" charset="0"/>
                <a:cs typeface="Times New Roman" pitchFamily="18" charset="0"/>
              </a:rPr>
              <a:t>Kementerian</a:t>
            </a:r>
            <a:r>
              <a:rPr lang="en-US" altLang="id-ID" sz="900" dirty="0">
                <a:latin typeface="Arial" charset="0"/>
                <a:cs typeface="Times New Roman" pitchFamily="18" charset="0"/>
              </a:rPr>
              <a:t> </a:t>
            </a:r>
            <a:r>
              <a:rPr lang="en-US" altLang="id-ID" sz="900" dirty="0" err="1">
                <a:latin typeface="Arial" charset="0"/>
                <a:cs typeface="Times New Roman" pitchFamily="18" charset="0"/>
              </a:rPr>
              <a:t>Selain</a:t>
            </a:r>
            <a:r>
              <a:rPr lang="en-US" altLang="id-ID" sz="900" dirty="0">
                <a:latin typeface="Arial" charset="0"/>
                <a:cs typeface="Times New Roman" pitchFamily="18" charset="0"/>
              </a:rPr>
              <a:t> </a:t>
            </a:r>
            <a:r>
              <a:rPr lang="id-ID" altLang="id-ID" sz="900" dirty="0">
                <a:latin typeface="Arial" charset="0"/>
                <a:cs typeface="Times New Roman" pitchFamily="18" charset="0"/>
              </a:rPr>
              <a:t>6 </a:t>
            </a:r>
            <a:r>
              <a:rPr lang="en-US" altLang="id-ID" sz="900" dirty="0" err="1">
                <a:latin typeface="Arial" charset="0"/>
                <a:cs typeface="Times New Roman" pitchFamily="18" charset="0"/>
              </a:rPr>
              <a:t>Urusan</a:t>
            </a:r>
            <a:r>
              <a:rPr lang="id-ID" altLang="id-ID" sz="900" dirty="0">
                <a:latin typeface="Arial" charset="0"/>
                <a:cs typeface="Times New Roman" pitchFamily="18" charset="0"/>
              </a:rPr>
              <a:t>  </a:t>
            </a:r>
            <a:endParaRPr lang="en-US" altLang="id-ID" sz="900" dirty="0">
              <a:latin typeface="Arial" charset="0"/>
            </a:endParaRPr>
          </a:p>
          <a:p>
            <a:r>
              <a:rPr lang="id-ID" altLang="id-ID" sz="900" dirty="0">
                <a:latin typeface="Arial" charset="0"/>
                <a:cs typeface="Times New Roman" pitchFamily="18" charset="0"/>
              </a:rPr>
              <a:t> </a:t>
            </a:r>
            <a:endParaRPr lang="id-ID" altLang="id-ID" dirty="0">
              <a:latin typeface="Arial" charset="0"/>
            </a:endParaRPr>
          </a:p>
        </p:txBody>
      </p:sp>
      <p:sp>
        <p:nvSpPr>
          <p:cNvPr id="38972" name="Text Box 60"/>
          <p:cNvSpPr txBox="1">
            <a:spLocks noChangeArrowheads="1"/>
          </p:cNvSpPr>
          <p:nvPr/>
        </p:nvSpPr>
        <p:spPr bwMode="auto">
          <a:xfrm>
            <a:off x="7772400" y="3971925"/>
            <a:ext cx="685800" cy="2952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id-ID" sz="1000">
                <a:latin typeface="Arial" charset="0"/>
                <a:cs typeface="Times New Roman" pitchFamily="18" charset="0"/>
              </a:rPr>
              <a:t>UPT</a:t>
            </a:r>
            <a:endParaRPr lang="en-US" altLang="id-ID">
              <a:latin typeface="Arial" charset="0"/>
            </a:endParaRPr>
          </a:p>
        </p:txBody>
      </p:sp>
      <p:sp>
        <p:nvSpPr>
          <p:cNvPr id="61" name="Text Box 8">
            <a:extLst>
              <a:ext uri="{FF2B5EF4-FFF2-40B4-BE49-F238E27FC236}">
                <a16:creationId xmlns:a16="http://schemas.microsoft.com/office/drawing/2014/main" id="{E2EBAD1C-379F-4DC2-AE8A-D15C20457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038600"/>
            <a:ext cx="1028700" cy="4714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algn="l" eaLnBrk="1" hangingPunct="1"/>
            <a:endParaRPr lang="en-US" altLang="id-ID" sz="900" dirty="0">
              <a:latin typeface="Arial" charset="0"/>
              <a:cs typeface="Times New Roman" pitchFamily="18" charset="0"/>
            </a:endParaRPr>
          </a:p>
          <a:p>
            <a:pPr algn="ctr"/>
            <a:r>
              <a:rPr lang="en-US" altLang="id-ID" sz="900" dirty="0" err="1">
                <a:latin typeface="Arial" charset="0"/>
                <a:cs typeface="Times New Roman" pitchFamily="18" charset="0"/>
              </a:rPr>
              <a:t>Wakil</a:t>
            </a:r>
            <a:endParaRPr lang="en-US" altLang="id-ID" sz="900" dirty="0">
              <a:latin typeface="Arial" charset="0"/>
            </a:endParaRPr>
          </a:p>
          <a:p>
            <a:pPr algn="ctr"/>
            <a:r>
              <a:rPr lang="en-US" altLang="id-ID" sz="900" dirty="0" err="1">
                <a:latin typeface="Arial" charset="0"/>
                <a:cs typeface="Times New Roman" pitchFamily="18" charset="0"/>
              </a:rPr>
              <a:t>Pemerintah</a:t>
            </a:r>
            <a:endParaRPr lang="en-US" altLang="id-ID" dirty="0">
              <a:latin typeface="Arial" charset="0"/>
            </a:endParaRPr>
          </a:p>
        </p:txBody>
      </p:sp>
      <p:sp>
        <p:nvSpPr>
          <p:cNvPr id="62" name="Line 33">
            <a:extLst>
              <a:ext uri="{FF2B5EF4-FFF2-40B4-BE49-F238E27FC236}">
                <a16:creationId xmlns:a16="http://schemas.microsoft.com/office/drawing/2014/main" id="{60F68BE5-46B9-42B3-A377-1EFEB1C2E2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1999" y="3768725"/>
            <a:ext cx="1" cy="2778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63" name="Line 52">
            <a:extLst>
              <a:ext uri="{FF2B5EF4-FFF2-40B4-BE49-F238E27FC236}">
                <a16:creationId xmlns:a16="http://schemas.microsoft.com/office/drawing/2014/main" id="{97791727-E0F4-4C08-AA82-5DB5DC1397EE}"/>
              </a:ext>
            </a:extLst>
          </p:cNvPr>
          <p:cNvSpPr>
            <a:spLocks noChangeShapeType="1"/>
          </p:cNvSpPr>
          <p:nvPr/>
        </p:nvSpPr>
        <p:spPr bwMode="auto">
          <a:xfrm>
            <a:off x="3619500" y="4414838"/>
            <a:ext cx="495300" cy="4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d-ID"/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49360ED6-09C8-4649-9635-9485A28FB333}"/>
              </a:ext>
            </a:extLst>
          </p:cNvPr>
          <p:cNvSpPr/>
          <p:nvPr/>
        </p:nvSpPr>
        <p:spPr>
          <a:xfrm>
            <a:off x="2628903" y="5343525"/>
            <a:ext cx="1257297" cy="10572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421778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1|0.8|0.7|0.8|0.7|0.7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3.xml><?xml version="1.0" encoding="utf-8"?>
<a:theme xmlns:a="http://schemas.openxmlformats.org/drawingml/2006/main" name="2_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800</Words>
  <Application>Microsoft Office PowerPoint</Application>
  <PresentationFormat>On-screen Show (4:3)</PresentationFormat>
  <Paragraphs>210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Arial</vt:lpstr>
      <vt:lpstr>Arial Narrow</vt:lpstr>
      <vt:lpstr>Arial Rounded MT Bold</vt:lpstr>
      <vt:lpstr>Calibri</vt:lpstr>
      <vt:lpstr>Calibri Light</vt:lpstr>
      <vt:lpstr>Century</vt:lpstr>
      <vt:lpstr>Century Gothic</vt:lpstr>
      <vt:lpstr>Tahoma</vt:lpstr>
      <vt:lpstr>Wingdings 3</vt:lpstr>
      <vt:lpstr>Office Theme</vt:lpstr>
      <vt:lpstr>Ion</vt:lpstr>
      <vt:lpstr>2_Ion</vt:lpstr>
      <vt:lpstr>STRATEGI PEMERINTAH DESA DALAM MENANGGULANGI COVID-19  </vt:lpstr>
      <vt:lpstr>“ASBABUN NUZUL” PEMERINTAHAN DESA </vt:lpstr>
      <vt:lpstr>PEMDES AWAL </vt:lpstr>
      <vt:lpstr>PEMDES ZAMAN KERAJAAN </vt:lpstr>
      <vt:lpstr>PEMDES ZAMAN BELANDA</vt:lpstr>
      <vt:lpstr>PEMDES ZAMAN JEPANG </vt:lpstr>
      <vt:lpstr>PEMDES ZAMAN REPUBLIK</vt:lpstr>
      <vt:lpstr>POLITIK HUKUM DESA</vt:lpstr>
      <vt:lpstr>PowerPoint Presentation</vt:lpstr>
      <vt:lpstr>PowerPoint Presentation</vt:lpstr>
      <vt:lpstr>PowerPoint Presentation</vt:lpstr>
      <vt:lpstr>PowerPoint Presentation</vt:lpstr>
      <vt:lpstr>PEMDES, PEMERINTAHAN  CAMPURSARI/HIBRID YANG OVER REGULATED </vt:lpstr>
      <vt:lpstr>KEWENANGAN DESA </vt:lpstr>
      <vt:lpstr>PowerPoint Presentation</vt:lpstr>
      <vt:lpstr>STRATEGI MENANGANI COVID-19</vt:lpstr>
      <vt:lpstr>Lanjutan </vt:lpstr>
      <vt:lpstr>PowerPoint Presentation</vt:lpstr>
      <vt:lpstr>TERIMA KASIH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 PEMERINTAH DESA DALAM MENANGGULANGI COVID-19  </dc:title>
  <dc:creator>Prof. Dr. Chanif Nurcholis, M.Si. (Ketua Senat)</dc:creator>
  <cp:lastModifiedBy>Prof. Dr. Chanif Nurcholis, M.Si. (Ketua Senat)</cp:lastModifiedBy>
  <cp:revision>1</cp:revision>
  <dcterms:created xsi:type="dcterms:W3CDTF">2020-10-30T17:07:16Z</dcterms:created>
  <dcterms:modified xsi:type="dcterms:W3CDTF">2020-10-30T17:10:32Z</dcterms:modified>
</cp:coreProperties>
</file>